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29" r:id="rId4"/>
    <p:sldId id="333" r:id="rId5"/>
    <p:sldId id="334" r:id="rId6"/>
    <p:sldId id="324" r:id="rId7"/>
    <p:sldId id="326" r:id="rId8"/>
    <p:sldId id="328" r:id="rId9"/>
    <p:sldId id="322" r:id="rId10"/>
    <p:sldId id="327" r:id="rId11"/>
    <p:sldId id="323" r:id="rId12"/>
    <p:sldId id="335" r:id="rId13"/>
    <p:sldId id="330" r:id="rId14"/>
    <p:sldId id="331" r:id="rId15"/>
    <p:sldId id="32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3"/>
    <a:srgbClr val="008C00"/>
    <a:srgbClr val="E50000"/>
    <a:srgbClr val="CF274E"/>
    <a:srgbClr val="AE16D9"/>
    <a:srgbClr val="E58C6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144" y="58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35021-F084-4C29-BD0D-F902D3A6DE7B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A8154-1896-4ED2-9C94-7B347B4144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14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D403F-10AE-40F0-8171-BEEC81311E3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33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8D6C3FE-4A9F-436D-A85F-15EC200AC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09" r="8310"/>
          <a:stretch/>
        </p:blipFill>
        <p:spPr>
          <a:xfrm>
            <a:off x="-1104900" y="0"/>
            <a:ext cx="1329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07012"/>
      </p:ext>
    </p:extLst>
  </p:cSld>
  <p:clrMapOvr>
    <a:masterClrMapping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9CAEC-7422-4C1D-B7B6-B26DB6C9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AC93D9-A3AD-4241-81F9-744F7AE5D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920D12-F2E0-4600-93FE-66061657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12A69A-59D5-4AC1-8EFF-BDD4D9D03A9A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ACD069-EAF8-4742-AEAE-4F5C95DA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C8970-10D0-43DF-A4B9-9DB0730A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27B64-26E8-418A-9D1B-1A6EB2D56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7947"/>
      </p:ext>
    </p:extLst>
  </p:cSld>
  <p:clrMapOvr>
    <a:masterClrMapping/>
  </p:clrMapOvr>
  <p:transition spd="slow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6ABF7B-1AC6-4453-91E9-57A656493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0AB31F-B9C1-4D36-89C2-0A1E06C8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8B5455-5CAF-4674-87A9-D6717631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12A69A-59D5-4AC1-8EFF-BDD4D9D03A9A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1ACF6E-F4A5-4206-80BB-B412E911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B2ECCE-A488-4AA4-B2BB-F1C7B466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27B64-26E8-418A-9D1B-1A6EB2D56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393655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623896"/>
      </p:ext>
    </p:extLst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41899"/>
      </p:ext>
    </p:extLst>
  </p:cSld>
  <p:clrMapOvr>
    <a:masterClrMapping/>
  </p:clrMapOvr>
  <p:transition spd="slow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A0770-510E-4555-A16A-18C996ED4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D0407-C7AB-48EB-B886-DCD1EE88C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1D10E1-3ECF-45B0-B823-92261F032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DDD460-A541-4F42-A94C-E2BEE6F1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12A69A-59D5-4AC1-8EFF-BDD4D9D03A9A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819AB3-FF40-4A75-BDF4-E2604546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4F1732-ED32-45C8-AEED-4D8CC0DE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27B64-26E8-418A-9D1B-1A6EB2D56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15157"/>
      </p:ext>
    </p:extLst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B35D6-502A-4B99-8DDC-9092C43D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08F78D-59CF-41FD-B232-B3C73D9AC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0248F4-E7DD-4EE5-9654-0EF214439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5BFB93-7134-4969-B4EB-86D284F61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EEE811-D1EC-47F1-9664-010399BED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3F7D96-1B9C-4A58-AA12-A3620C35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12A69A-59D5-4AC1-8EFF-BDD4D9D03A9A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2149BC-700A-4361-9BE2-70A78686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3EE99F-888B-47C2-B8E9-AEF23BD0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27B64-26E8-418A-9D1B-1A6EB2D56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94414"/>
      </p:ext>
    </p:extLst>
  </p:cSld>
  <p:clrMapOvr>
    <a:masterClrMapping/>
  </p:clrMapOvr>
  <p:transition spd="slow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C833B-752A-4427-86DE-3180556C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D192B2-4343-4C27-9F3C-DBAEF7B7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12A69A-59D5-4AC1-8EFF-BDD4D9D03A9A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0BF3D6-9F93-4AFB-A764-894F0473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DA21EB-6012-4E2C-B713-D3A71C87F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27B64-26E8-418A-9D1B-1A6EB2D56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713527"/>
      </p:ext>
    </p:extLst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833E6C-33D1-4EC3-AF5E-E243C895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12A69A-59D5-4AC1-8EFF-BDD4D9D03A9A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273EE9-60F8-45B6-9AFA-D912FDB6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60CB6-C431-455F-9D2C-80195157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27B64-26E8-418A-9D1B-1A6EB2D56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51136"/>
      </p:ext>
    </p:extLst>
  </p:cSld>
  <p:clrMapOvr>
    <a:masterClrMapping/>
  </p:clrMapOvr>
  <p:transition spd="slow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2C88D-EDC0-47BD-993B-E4104BCD2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1688C-46D3-4B47-BD1A-3535EE7E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A1C923-2CE3-4FAC-9670-C84E96063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FFE195-9661-4FA3-9706-5955D44F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12A69A-59D5-4AC1-8EFF-BDD4D9D03A9A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05E7EE-7585-401F-B877-253DE2B3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BE9426-B59C-46EC-B41B-A7C69B8B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27B64-26E8-418A-9D1B-1A6EB2D56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559895"/>
      </p:ext>
    </p:extLst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E1A45-6A82-45F0-AE14-F4B6A4195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260A03-C1D1-4DB1-8094-9F279A4E2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7C7929-567E-4DC6-808E-D0D9215D7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5E710A-CAE2-483D-A336-CC684CFC2D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12A69A-59D5-4AC1-8EFF-BDD4D9D03A9A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5F8F26-E227-4982-8FCD-BC6AAE131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0E8D6A-5B2F-457A-81A6-70D64354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127B64-26E8-418A-9D1B-1A6EB2D56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244463"/>
      </p:ext>
    </p:extLst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60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8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20.png"/><Relationship Id="rId1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6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8">
            <a:extLst>
              <a:ext uri="{FF2B5EF4-FFF2-40B4-BE49-F238E27FC236}">
                <a16:creationId xmlns:a16="http://schemas.microsoft.com/office/drawing/2014/main" id="{C2729C2D-CAB4-4452-9321-94ACA7307AFA}"/>
              </a:ext>
            </a:extLst>
          </p:cNvPr>
          <p:cNvSpPr/>
          <p:nvPr/>
        </p:nvSpPr>
        <p:spPr>
          <a:xfrm rot="10800000">
            <a:off x="1719516" y="3237119"/>
            <a:ext cx="9064172" cy="1200777"/>
          </a:xfrm>
          <a:custGeom>
            <a:avLst/>
            <a:gdLst>
              <a:gd name="connsiteX0" fmla="*/ 0 w 12216983"/>
              <a:gd name="connsiteY0" fmla="*/ 411073 h 1206001"/>
              <a:gd name="connsiteX1" fmla="*/ 2188563 w 12216983"/>
              <a:gd name="connsiteY1" fmla="*/ 36319 h 1206001"/>
              <a:gd name="connsiteX2" fmla="*/ 5126636 w 12216983"/>
              <a:gd name="connsiteY2" fmla="*/ 1205551 h 1206001"/>
              <a:gd name="connsiteX3" fmla="*/ 8934137 w 12216983"/>
              <a:gd name="connsiteY3" fmla="*/ 186220 h 1206001"/>
              <a:gd name="connsiteX4" fmla="*/ 12216983 w 12216983"/>
              <a:gd name="connsiteY4" fmla="*/ 1070640 h 120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983" h="1206001">
                <a:moveTo>
                  <a:pt x="0" y="411073"/>
                </a:moveTo>
                <a:cubicBezTo>
                  <a:pt x="667062" y="157489"/>
                  <a:pt x="1334124" y="-96094"/>
                  <a:pt x="2188563" y="36319"/>
                </a:cubicBezTo>
                <a:cubicBezTo>
                  <a:pt x="3043002" y="168732"/>
                  <a:pt x="4002374" y="1180568"/>
                  <a:pt x="5126636" y="1205551"/>
                </a:cubicBezTo>
                <a:cubicBezTo>
                  <a:pt x="6250898" y="1230534"/>
                  <a:pt x="7752413" y="208705"/>
                  <a:pt x="8934137" y="186220"/>
                </a:cubicBezTo>
                <a:cubicBezTo>
                  <a:pt x="10115861" y="163735"/>
                  <a:pt x="11166422" y="617187"/>
                  <a:pt x="12216983" y="1070640"/>
                </a:cubicBez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1">
              <a:solidFill>
                <a:schemeClr val="tx1">
                  <a:lumMod val="75000"/>
                  <a:lumOff val="25000"/>
                </a:schemeClr>
              </a:solidFill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sp>
        <p:nvSpPr>
          <p:cNvPr id="7" name="任意多边形 9">
            <a:extLst>
              <a:ext uri="{FF2B5EF4-FFF2-40B4-BE49-F238E27FC236}">
                <a16:creationId xmlns:a16="http://schemas.microsoft.com/office/drawing/2014/main" id="{73475654-1AA7-4B62-876F-E8D7057F7275}"/>
              </a:ext>
            </a:extLst>
          </p:cNvPr>
          <p:cNvSpPr/>
          <p:nvPr/>
        </p:nvSpPr>
        <p:spPr>
          <a:xfrm>
            <a:off x="1719514" y="3363859"/>
            <a:ext cx="8981981" cy="1200777"/>
          </a:xfrm>
          <a:custGeom>
            <a:avLst/>
            <a:gdLst>
              <a:gd name="connsiteX0" fmla="*/ 0 w 12216983"/>
              <a:gd name="connsiteY0" fmla="*/ 411073 h 1206001"/>
              <a:gd name="connsiteX1" fmla="*/ 2188563 w 12216983"/>
              <a:gd name="connsiteY1" fmla="*/ 36319 h 1206001"/>
              <a:gd name="connsiteX2" fmla="*/ 5126636 w 12216983"/>
              <a:gd name="connsiteY2" fmla="*/ 1205551 h 1206001"/>
              <a:gd name="connsiteX3" fmla="*/ 8934137 w 12216983"/>
              <a:gd name="connsiteY3" fmla="*/ 186220 h 1206001"/>
              <a:gd name="connsiteX4" fmla="*/ 12216983 w 12216983"/>
              <a:gd name="connsiteY4" fmla="*/ 1070640 h 120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983" h="1206001">
                <a:moveTo>
                  <a:pt x="0" y="411073"/>
                </a:moveTo>
                <a:cubicBezTo>
                  <a:pt x="667062" y="157489"/>
                  <a:pt x="1334124" y="-96094"/>
                  <a:pt x="2188563" y="36319"/>
                </a:cubicBezTo>
                <a:cubicBezTo>
                  <a:pt x="3043002" y="168732"/>
                  <a:pt x="4002374" y="1180568"/>
                  <a:pt x="5126636" y="1205551"/>
                </a:cubicBezTo>
                <a:cubicBezTo>
                  <a:pt x="6250898" y="1230534"/>
                  <a:pt x="7752413" y="208705"/>
                  <a:pt x="8934137" y="186220"/>
                </a:cubicBezTo>
                <a:cubicBezTo>
                  <a:pt x="10115861" y="163735"/>
                  <a:pt x="11166422" y="617187"/>
                  <a:pt x="12216983" y="1070640"/>
                </a:cubicBez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1">
              <a:solidFill>
                <a:schemeClr val="tx1">
                  <a:lumMod val="75000"/>
                  <a:lumOff val="25000"/>
                </a:schemeClr>
              </a:solidFill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A73010F-4263-49DF-94B2-42485CB1E76B}"/>
              </a:ext>
            </a:extLst>
          </p:cNvPr>
          <p:cNvSpPr/>
          <p:nvPr/>
        </p:nvSpPr>
        <p:spPr>
          <a:xfrm>
            <a:off x="3392413" y="3901577"/>
            <a:ext cx="539367" cy="539367"/>
          </a:xfrm>
          <a:prstGeom prst="ellipse">
            <a:avLst/>
          </a:prstGeom>
          <a:gradFill>
            <a:gsLst>
              <a:gs pos="0">
                <a:srgbClr val="F5B6A4"/>
              </a:gs>
              <a:gs pos="100000">
                <a:srgbClr val="D4DDD7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44" tIns="45522" rIns="91044" bIns="455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21">
              <a:solidFill>
                <a:schemeClr val="tx1">
                  <a:lumMod val="75000"/>
                  <a:lumOff val="25000"/>
                </a:schemeClr>
              </a:solidFill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16FC007-A67F-45A8-BBC1-EAD195E51B2E}"/>
              </a:ext>
            </a:extLst>
          </p:cNvPr>
          <p:cNvSpPr/>
          <p:nvPr/>
        </p:nvSpPr>
        <p:spPr>
          <a:xfrm>
            <a:off x="6664306" y="3193789"/>
            <a:ext cx="141101" cy="141101"/>
          </a:xfrm>
          <a:prstGeom prst="ellipse">
            <a:avLst/>
          </a:prstGeom>
          <a:gradFill>
            <a:gsLst>
              <a:gs pos="0">
                <a:srgbClr val="F5B6A4"/>
              </a:gs>
              <a:gs pos="100000">
                <a:srgbClr val="D4DDD7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44" tIns="45522" rIns="91044" bIns="455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21">
              <a:solidFill>
                <a:schemeClr val="tx1">
                  <a:lumMod val="75000"/>
                  <a:lumOff val="25000"/>
                </a:schemeClr>
              </a:solidFill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796FEA2-5300-4947-B9B2-46F59B8D6C65}"/>
              </a:ext>
            </a:extLst>
          </p:cNvPr>
          <p:cNvSpPr/>
          <p:nvPr/>
        </p:nvSpPr>
        <p:spPr>
          <a:xfrm>
            <a:off x="9230699" y="4264719"/>
            <a:ext cx="299917" cy="299917"/>
          </a:xfrm>
          <a:prstGeom prst="ellipse">
            <a:avLst/>
          </a:prstGeom>
          <a:gradFill>
            <a:gsLst>
              <a:gs pos="0">
                <a:srgbClr val="F5B6A4"/>
              </a:gs>
              <a:gs pos="100000">
                <a:srgbClr val="D4DDD7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44" tIns="45522" rIns="91044" bIns="455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21">
              <a:solidFill>
                <a:schemeClr val="tx1">
                  <a:lumMod val="75000"/>
                  <a:lumOff val="25000"/>
                </a:schemeClr>
              </a:solidFill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49C1273-2772-4537-9830-BC3BB9A87263}"/>
              </a:ext>
            </a:extLst>
          </p:cNvPr>
          <p:cNvSpPr/>
          <p:nvPr/>
        </p:nvSpPr>
        <p:spPr>
          <a:xfrm>
            <a:off x="5836950" y="4039218"/>
            <a:ext cx="136085" cy="136085"/>
          </a:xfrm>
          <a:prstGeom prst="ellipse">
            <a:avLst/>
          </a:prstGeom>
          <a:gradFill>
            <a:gsLst>
              <a:gs pos="0">
                <a:srgbClr val="F5B6A4"/>
              </a:gs>
              <a:gs pos="100000">
                <a:srgbClr val="D4DDD7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44" tIns="45522" rIns="91044" bIns="455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21">
              <a:solidFill>
                <a:schemeClr val="tx1">
                  <a:lumMod val="75000"/>
                  <a:lumOff val="25000"/>
                </a:schemeClr>
              </a:solidFill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CBAFC81-D463-4FC2-93A1-22C9276005F4}"/>
              </a:ext>
            </a:extLst>
          </p:cNvPr>
          <p:cNvSpPr/>
          <p:nvPr/>
        </p:nvSpPr>
        <p:spPr>
          <a:xfrm>
            <a:off x="6514347" y="4013526"/>
            <a:ext cx="393651" cy="393651"/>
          </a:xfrm>
          <a:prstGeom prst="ellipse">
            <a:avLst/>
          </a:prstGeom>
          <a:gradFill>
            <a:gsLst>
              <a:gs pos="0">
                <a:srgbClr val="F5B6A4"/>
              </a:gs>
              <a:gs pos="100000">
                <a:srgbClr val="D4DDD7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44" tIns="45522" rIns="91044" bIns="455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21">
              <a:solidFill>
                <a:schemeClr val="tx1">
                  <a:lumMod val="75000"/>
                  <a:lumOff val="25000"/>
                </a:schemeClr>
              </a:solidFill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47178A3C-97E5-4188-8456-BF79CB77320B}"/>
              </a:ext>
            </a:extLst>
          </p:cNvPr>
          <p:cNvGrpSpPr/>
          <p:nvPr/>
        </p:nvGrpSpPr>
        <p:grpSpPr>
          <a:xfrm>
            <a:off x="687609" y="926086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8E7B8909-CC50-463A-AB34-E6E39319D612}"/>
                </a:ext>
              </a:extLst>
            </p:cNvPr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sym typeface="字魂95号-手刻宋" panose="00000500000000000000" pitchFamily="2" charset="-122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911B8FFB-1CD0-4A88-A5FE-13C373000057}"/>
                </a:ext>
              </a:extLst>
            </p:cNvPr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sym typeface="字魂95号-手刻宋" panose="00000500000000000000" pitchFamily="2" charset="-122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2611E314-2FA0-4EF8-AA1F-9DAF40F12F3D}"/>
                </a:ext>
              </a:extLst>
            </p:cNvPr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sym typeface="字魂95号-手刻宋" panose="00000500000000000000" pitchFamily="2" charset="-122"/>
              </a:endParaRPr>
            </a:p>
          </p:txBody>
        </p:sp>
      </p:grpSp>
      <p:grpSp>
        <p:nvGrpSpPr>
          <p:cNvPr id="18" name="Group 5">
            <a:extLst>
              <a:ext uri="{FF2B5EF4-FFF2-40B4-BE49-F238E27FC236}">
                <a16:creationId xmlns:a16="http://schemas.microsoft.com/office/drawing/2014/main" id="{098311E1-5F17-4E51-925B-5CB4407FB9F3}"/>
              </a:ext>
            </a:extLst>
          </p:cNvPr>
          <p:cNvGrpSpPr/>
          <p:nvPr/>
        </p:nvGrpSpPr>
        <p:grpSpPr>
          <a:xfrm>
            <a:off x="687609" y="5830957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8DCFC682-3413-4D34-A45A-5C3DC97E17BB}"/>
                </a:ext>
              </a:extLst>
            </p:cNvPr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sym typeface="字魂95号-手刻宋" panose="00000500000000000000" pitchFamily="2" charset="-122"/>
              </a:endParaRP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D4103A15-09A4-4FA7-A990-547BB9B99A03}"/>
                </a:ext>
              </a:extLst>
            </p:cNvPr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sym typeface="字魂95号-手刻宋" panose="00000500000000000000" pitchFamily="2" charset="-122"/>
              </a:endParaRPr>
            </a:p>
          </p:txBody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6DD2B6F8-3F99-40DD-AB1F-D4BB8D9E9A20}"/>
                </a:ext>
              </a:extLst>
            </p:cNvPr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sym typeface="字魂95号-手刻宋" panose="00000500000000000000" pitchFamily="2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242047" y="4791618"/>
            <a:ext cx="600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Algerian" panose="04020705040A02060702" pitchFamily="82" charset="0"/>
              </a:rPr>
              <a:t>W I t </a:t>
            </a:r>
            <a:r>
              <a:rPr lang="en-US" altLang="zh-CN" dirty="0" smtClean="0">
                <a:latin typeface="Algerian" panose="04020705040A02060702" pitchFamily="82" charset="0"/>
              </a:rPr>
              <a:t>n e s </a:t>
            </a:r>
            <a:r>
              <a:rPr lang="en-US" altLang="zh-CN" dirty="0" err="1" smtClean="0">
                <a:latin typeface="Algerian" panose="04020705040A02060702" pitchFamily="82" charset="0"/>
              </a:rPr>
              <a:t>s</a:t>
            </a:r>
            <a:r>
              <a:rPr lang="en-US" altLang="zh-CN" dirty="0" smtClean="0">
                <a:latin typeface="Algerian" panose="04020705040A02060702" pitchFamily="82" charset="0"/>
              </a:rPr>
              <a:t>       l o v e        b y       N F T</a:t>
            </a:r>
            <a:endParaRPr lang="zh-CN" altLang="en-US" dirty="0">
              <a:latin typeface="Algerian" panose="04020705040A02060702" pitchFamily="8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3450888" y="1015087"/>
            <a:ext cx="5519231" cy="19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3189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8731" y="2590801"/>
            <a:ext cx="5063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Gen 1.0</a:t>
            </a:r>
            <a:endParaRPr lang="zh-CN" altLang="en-US" sz="9600" dirty="0">
              <a:solidFill>
                <a:schemeClr val="accent5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69664" y="2590801"/>
            <a:ext cx="5063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Gen 2.0</a:t>
            </a:r>
            <a:endParaRPr lang="zh-CN" altLang="en-US" sz="9600" dirty="0">
              <a:solidFill>
                <a:schemeClr val="accent5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5274733" y="3149599"/>
            <a:ext cx="1185334" cy="592667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26633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19068" y="-197120"/>
            <a:ext cx="279500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6600" b="1" dirty="0" smtClean="0">
                <a:ln/>
                <a:solidFill>
                  <a:schemeClr val="accent3"/>
                </a:solidFill>
              </a:rPr>
              <a:t>Future</a:t>
            </a:r>
            <a:endParaRPr lang="zh-CN" altLang="en-US" sz="6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24505" y="3643800"/>
            <a:ext cx="2246593" cy="850016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NFT show</a:t>
            </a:r>
            <a:endParaRPr lang="zh-CN" altLang="en-US" sz="3600" dirty="0">
              <a:solidFill>
                <a:schemeClr val="accent5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AABF4F8-FF3A-4C30-8D2A-63C50ABC484E}"/>
              </a:ext>
            </a:extLst>
          </p:cNvPr>
          <p:cNvGrpSpPr/>
          <p:nvPr/>
        </p:nvGrpSpPr>
        <p:grpSpPr>
          <a:xfrm>
            <a:off x="195764" y="215668"/>
            <a:ext cx="11277663" cy="7577666"/>
            <a:chOff x="-889000" y="426120"/>
            <a:chExt cx="8772717" cy="536508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C303468-F1DB-4D48-A13C-35C36881A681}"/>
                </a:ext>
              </a:extLst>
            </p:cNvPr>
            <p:cNvGrpSpPr/>
            <p:nvPr/>
          </p:nvGrpSpPr>
          <p:grpSpPr>
            <a:xfrm>
              <a:off x="2356219" y="2438083"/>
              <a:ext cx="2340734" cy="1493200"/>
              <a:chOff x="4354685" y="2377486"/>
              <a:chExt cx="2340734" cy="1493200"/>
            </a:xfrm>
          </p:grpSpPr>
          <p:sp>
            <p:nvSpPr>
              <p:cNvPr id="34" name="下弧形箭头 21">
                <a:extLst>
                  <a:ext uri="{FF2B5EF4-FFF2-40B4-BE49-F238E27FC236}">
                    <a16:creationId xmlns:a16="http://schemas.microsoft.com/office/drawing/2014/main" id="{C0BF12A3-207C-4CBD-A3A6-86726DD54D18}"/>
                  </a:ext>
                </a:extLst>
              </p:cNvPr>
              <p:cNvSpPr/>
              <p:nvPr/>
            </p:nvSpPr>
            <p:spPr>
              <a:xfrm rot="5400000" flipV="1">
                <a:off x="5748057" y="2923325"/>
                <a:ext cx="1471671" cy="423052"/>
              </a:xfrm>
              <a:prstGeom prst="curvedUpArrow">
                <a:avLst/>
              </a:prstGeom>
              <a:solidFill>
                <a:srgbClr val="C0000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上弧形箭头 18">
                <a:extLst>
                  <a:ext uri="{FF2B5EF4-FFF2-40B4-BE49-F238E27FC236}">
                    <a16:creationId xmlns:a16="http://schemas.microsoft.com/office/drawing/2014/main" id="{B2149531-212F-4A4B-B2EC-A7F94C53A7DD}"/>
                  </a:ext>
                </a:extLst>
              </p:cNvPr>
              <p:cNvSpPr/>
              <p:nvPr/>
            </p:nvSpPr>
            <p:spPr>
              <a:xfrm rot="16032966">
                <a:off x="3822765" y="2909406"/>
                <a:ext cx="1428445" cy="364605"/>
              </a:xfrm>
              <a:prstGeom prst="curved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241E223-EE67-42A1-9ADD-C143544715DE}"/>
                </a:ext>
              </a:extLst>
            </p:cNvPr>
            <p:cNvGrpSpPr/>
            <p:nvPr/>
          </p:nvGrpSpPr>
          <p:grpSpPr>
            <a:xfrm>
              <a:off x="-889000" y="489147"/>
              <a:ext cx="4714625" cy="5302053"/>
              <a:chOff x="-834683" y="364224"/>
              <a:chExt cx="4697828" cy="5308089"/>
            </a:xfrm>
          </p:grpSpPr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9F8DD5C9-FCB8-40F7-ACEF-7FECA2D88830}"/>
                  </a:ext>
                </a:extLst>
              </p:cNvPr>
              <p:cNvSpPr/>
              <p:nvPr/>
            </p:nvSpPr>
            <p:spPr>
              <a:xfrm rot="10767106">
                <a:off x="1165978" y="1567616"/>
                <a:ext cx="2577002" cy="2689931"/>
              </a:xfrm>
              <a:prstGeom prst="arc">
                <a:avLst>
                  <a:gd name="adj1" fmla="val 16200000"/>
                  <a:gd name="adj2" fmla="val 21221148"/>
                </a:avLst>
              </a:prstGeom>
              <a:ln w="571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弧形 23">
                <a:extLst>
                  <a:ext uri="{FF2B5EF4-FFF2-40B4-BE49-F238E27FC236}">
                    <a16:creationId xmlns:a16="http://schemas.microsoft.com/office/drawing/2014/main" id="{AB5EE74E-D7C4-4AD5-BC79-CDE2C7590BD6}"/>
                  </a:ext>
                </a:extLst>
              </p:cNvPr>
              <p:cNvSpPr/>
              <p:nvPr/>
            </p:nvSpPr>
            <p:spPr>
              <a:xfrm rot="16667162">
                <a:off x="1229679" y="1618422"/>
                <a:ext cx="2577002" cy="2689931"/>
              </a:xfrm>
              <a:prstGeom prst="arc">
                <a:avLst>
                  <a:gd name="adj1" fmla="val 15959626"/>
                  <a:gd name="adj2" fmla="val 20982394"/>
                </a:avLst>
              </a:prstGeom>
              <a:ln w="571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A9BD1CFC-C9D3-4F45-B6D2-F7E033C86003}"/>
                  </a:ext>
                </a:extLst>
              </p:cNvPr>
              <p:cNvGrpSpPr/>
              <p:nvPr/>
            </p:nvGrpSpPr>
            <p:grpSpPr>
              <a:xfrm>
                <a:off x="-834683" y="364224"/>
                <a:ext cx="3394436" cy="5308089"/>
                <a:chOff x="-834683" y="364224"/>
                <a:chExt cx="3394436" cy="5308089"/>
              </a:xfrm>
            </p:grpSpPr>
            <p:sp>
              <p:nvSpPr>
                <p:cNvPr id="26" name="右箭头 103">
                  <a:extLst>
                    <a:ext uri="{FF2B5EF4-FFF2-40B4-BE49-F238E27FC236}">
                      <a16:creationId xmlns:a16="http://schemas.microsoft.com/office/drawing/2014/main" id="{38591183-FE48-46AB-8432-675376B1DC0F}"/>
                    </a:ext>
                  </a:extLst>
                </p:cNvPr>
                <p:cNvSpPr/>
                <p:nvPr/>
              </p:nvSpPr>
              <p:spPr>
                <a:xfrm rot="21222213">
                  <a:off x="2330499" y="1630018"/>
                  <a:ext cx="228900" cy="86399"/>
                </a:xfrm>
                <a:prstGeom prst="rightArrow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7" name="组合 26">
                  <a:extLst>
                    <a:ext uri="{FF2B5EF4-FFF2-40B4-BE49-F238E27FC236}">
                      <a16:creationId xmlns:a16="http://schemas.microsoft.com/office/drawing/2014/main" id="{72583D14-7CE0-4ABC-8C62-9B52070CBED6}"/>
                    </a:ext>
                  </a:extLst>
                </p:cNvPr>
                <p:cNvGrpSpPr/>
                <p:nvPr/>
              </p:nvGrpSpPr>
              <p:grpSpPr>
                <a:xfrm>
                  <a:off x="-834683" y="364224"/>
                  <a:ext cx="2893806" cy="5308089"/>
                  <a:chOff x="1710092" y="549846"/>
                  <a:chExt cx="2831506" cy="5309904"/>
                </a:xfrm>
              </p:grpSpPr>
              <p:grpSp>
                <p:nvGrpSpPr>
                  <p:cNvPr id="30" name="组合 29">
                    <a:extLst>
                      <a:ext uri="{FF2B5EF4-FFF2-40B4-BE49-F238E27FC236}">
                        <a16:creationId xmlns:a16="http://schemas.microsoft.com/office/drawing/2014/main" id="{CA356A9F-DAED-4E95-BE25-5DA706597291}"/>
                      </a:ext>
                    </a:extLst>
                  </p:cNvPr>
                  <p:cNvGrpSpPr/>
                  <p:nvPr/>
                </p:nvGrpSpPr>
                <p:grpSpPr>
                  <a:xfrm>
                    <a:off x="1987029" y="3099076"/>
                    <a:ext cx="2521522" cy="2760674"/>
                    <a:chOff x="356752" y="3032620"/>
                    <a:chExt cx="4215759" cy="2722642"/>
                  </a:xfrm>
                </p:grpSpPr>
                <p:sp>
                  <p:nvSpPr>
                    <p:cNvPr id="32" name="弧形 31">
                      <a:extLst>
                        <a:ext uri="{FF2B5EF4-FFF2-40B4-BE49-F238E27FC236}">
                          <a16:creationId xmlns:a16="http://schemas.microsoft.com/office/drawing/2014/main" id="{3001CB1E-8761-4FCD-8395-372FA7F1988B}"/>
                        </a:ext>
                      </a:extLst>
                    </p:cNvPr>
                    <p:cNvSpPr/>
                    <p:nvPr/>
                  </p:nvSpPr>
                  <p:spPr>
                    <a:xfrm rot="164577">
                      <a:off x="356752" y="3101481"/>
                      <a:ext cx="4215759" cy="2653781"/>
                    </a:xfrm>
                    <a:prstGeom prst="arc">
                      <a:avLst>
                        <a:gd name="adj1" fmla="val 16200000"/>
                        <a:gd name="adj2" fmla="val 20982394"/>
                      </a:avLst>
                    </a:prstGeom>
                    <a:ln w="571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" name="右箭头 101">
                      <a:extLst>
                        <a:ext uri="{FF2B5EF4-FFF2-40B4-BE49-F238E27FC236}">
                          <a16:creationId xmlns:a16="http://schemas.microsoft.com/office/drawing/2014/main" id="{808B089F-4499-431E-9D8A-32F68DA8EE77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2308167" y="3032620"/>
                      <a:ext cx="424210" cy="132723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31" name="弧形 30">
                    <a:extLst>
                      <a:ext uri="{FF2B5EF4-FFF2-40B4-BE49-F238E27FC236}">
                        <a16:creationId xmlns:a16="http://schemas.microsoft.com/office/drawing/2014/main" id="{C8B4C702-A762-44CB-B85C-6133545A9161}"/>
                      </a:ext>
                    </a:extLst>
                  </p:cNvPr>
                  <p:cNvSpPr/>
                  <p:nvPr/>
                </p:nvSpPr>
                <p:spPr>
                  <a:xfrm rot="5552305">
                    <a:off x="1814649" y="445289"/>
                    <a:ext cx="2622391" cy="2831506"/>
                  </a:xfrm>
                  <a:prstGeom prst="arc">
                    <a:avLst>
                      <a:gd name="adj1" fmla="val 16200000"/>
                      <a:gd name="adj2" fmla="val 20982394"/>
                    </a:avLst>
                  </a:prstGeom>
                  <a:ln w="57150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9" name="右箭头 116">
                  <a:extLst>
                    <a:ext uri="{FF2B5EF4-FFF2-40B4-BE49-F238E27FC236}">
                      <a16:creationId xmlns:a16="http://schemas.microsoft.com/office/drawing/2014/main" id="{12115BEE-1422-4F9E-95CD-B13EE3D6E56B}"/>
                    </a:ext>
                  </a:extLst>
                </p:cNvPr>
                <p:cNvSpPr/>
                <p:nvPr/>
              </p:nvSpPr>
              <p:spPr>
                <a:xfrm rot="238960">
                  <a:off x="2323188" y="4202833"/>
                  <a:ext cx="236565" cy="116439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8972CCD-BC0D-4735-8A45-C023C42DAE0F}"/>
                </a:ext>
              </a:extLst>
            </p:cNvPr>
            <p:cNvGrpSpPr/>
            <p:nvPr/>
          </p:nvGrpSpPr>
          <p:grpSpPr>
            <a:xfrm rot="10800000">
              <a:off x="3169092" y="426120"/>
              <a:ext cx="4714625" cy="5302053"/>
              <a:chOff x="-834683" y="364224"/>
              <a:chExt cx="4697828" cy="5308089"/>
            </a:xfrm>
          </p:grpSpPr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8B0A0EAC-2FBA-4F5F-9AC3-FF396BDF779F}"/>
                  </a:ext>
                </a:extLst>
              </p:cNvPr>
              <p:cNvSpPr/>
              <p:nvPr/>
            </p:nvSpPr>
            <p:spPr>
              <a:xfrm rot="10767106">
                <a:off x="1165978" y="1567616"/>
                <a:ext cx="2577002" cy="2689931"/>
              </a:xfrm>
              <a:prstGeom prst="arc">
                <a:avLst>
                  <a:gd name="adj1" fmla="val 16200000"/>
                  <a:gd name="adj2" fmla="val 21221148"/>
                </a:avLst>
              </a:prstGeom>
              <a:ln w="571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34EE4DCE-579C-49B3-9B31-663421C491C8}"/>
                  </a:ext>
                </a:extLst>
              </p:cNvPr>
              <p:cNvSpPr/>
              <p:nvPr/>
            </p:nvSpPr>
            <p:spPr>
              <a:xfrm rot="16667162">
                <a:off x="1229679" y="1618422"/>
                <a:ext cx="2577002" cy="2689931"/>
              </a:xfrm>
              <a:prstGeom prst="arc">
                <a:avLst>
                  <a:gd name="adj1" fmla="val 15959626"/>
                  <a:gd name="adj2" fmla="val 20982394"/>
                </a:avLst>
              </a:prstGeom>
              <a:ln w="571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731849E-383D-4221-AC41-57DB8270EE03}"/>
                  </a:ext>
                </a:extLst>
              </p:cNvPr>
              <p:cNvGrpSpPr/>
              <p:nvPr/>
            </p:nvGrpSpPr>
            <p:grpSpPr>
              <a:xfrm>
                <a:off x="-834683" y="364224"/>
                <a:ext cx="3415760" cy="5308089"/>
                <a:chOff x="-834683" y="364224"/>
                <a:chExt cx="3415760" cy="5308089"/>
              </a:xfrm>
            </p:grpSpPr>
            <p:sp>
              <p:nvSpPr>
                <p:cNvPr id="16" name="右箭头 121">
                  <a:extLst>
                    <a:ext uri="{FF2B5EF4-FFF2-40B4-BE49-F238E27FC236}">
                      <a16:creationId xmlns:a16="http://schemas.microsoft.com/office/drawing/2014/main" id="{4AB2DE24-87F6-4F77-BED6-EC831598FCAA}"/>
                    </a:ext>
                  </a:extLst>
                </p:cNvPr>
                <p:cNvSpPr/>
                <p:nvPr/>
              </p:nvSpPr>
              <p:spPr>
                <a:xfrm rot="21222213">
                  <a:off x="2332694" y="1628929"/>
                  <a:ext cx="248383" cy="123955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A0503FBD-8129-4377-B897-C767EE85B3AE}"/>
                    </a:ext>
                  </a:extLst>
                </p:cNvPr>
                <p:cNvGrpSpPr/>
                <p:nvPr/>
              </p:nvGrpSpPr>
              <p:grpSpPr>
                <a:xfrm>
                  <a:off x="-834683" y="364224"/>
                  <a:ext cx="2893806" cy="5308089"/>
                  <a:chOff x="1710092" y="549846"/>
                  <a:chExt cx="2831506" cy="5309904"/>
                </a:xfrm>
              </p:grpSpPr>
              <p:grpSp>
                <p:nvGrpSpPr>
                  <p:cNvPr id="19" name="组合 18">
                    <a:extLst>
                      <a:ext uri="{FF2B5EF4-FFF2-40B4-BE49-F238E27FC236}">
                        <a16:creationId xmlns:a16="http://schemas.microsoft.com/office/drawing/2014/main" id="{E4ABFB9A-0675-43C3-B0A5-A58ECCA5E9C2}"/>
                      </a:ext>
                    </a:extLst>
                  </p:cNvPr>
                  <p:cNvGrpSpPr/>
                  <p:nvPr/>
                </p:nvGrpSpPr>
                <p:grpSpPr>
                  <a:xfrm>
                    <a:off x="1987029" y="3099076"/>
                    <a:ext cx="2521522" cy="2760674"/>
                    <a:chOff x="356752" y="3032620"/>
                    <a:chExt cx="4215759" cy="2722642"/>
                  </a:xfrm>
                </p:grpSpPr>
                <p:sp>
                  <p:nvSpPr>
                    <p:cNvPr id="21" name="弧形 20">
                      <a:extLst>
                        <a:ext uri="{FF2B5EF4-FFF2-40B4-BE49-F238E27FC236}">
                          <a16:creationId xmlns:a16="http://schemas.microsoft.com/office/drawing/2014/main" id="{D1C2C55C-97E5-4383-AB8F-622BFD85D955}"/>
                        </a:ext>
                      </a:extLst>
                    </p:cNvPr>
                    <p:cNvSpPr/>
                    <p:nvPr/>
                  </p:nvSpPr>
                  <p:spPr>
                    <a:xfrm rot="164577">
                      <a:off x="356752" y="3101481"/>
                      <a:ext cx="4215759" cy="2653781"/>
                    </a:xfrm>
                    <a:prstGeom prst="arc">
                      <a:avLst>
                        <a:gd name="adj1" fmla="val 16200000"/>
                        <a:gd name="adj2" fmla="val 20982394"/>
                      </a:avLst>
                    </a:prstGeom>
                    <a:ln w="57150"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" name="右箭头 128">
                      <a:extLst>
                        <a:ext uri="{FF2B5EF4-FFF2-40B4-BE49-F238E27FC236}">
                          <a16:creationId xmlns:a16="http://schemas.microsoft.com/office/drawing/2014/main" id="{09065933-DD3E-4B29-9119-E1E809702873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2308167" y="3032620"/>
                      <a:ext cx="424210" cy="132723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5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20" name="弧形 19">
                    <a:extLst>
                      <a:ext uri="{FF2B5EF4-FFF2-40B4-BE49-F238E27FC236}">
                        <a16:creationId xmlns:a16="http://schemas.microsoft.com/office/drawing/2014/main" id="{813EF919-BAB2-4442-8E80-C6C91F43A842}"/>
                      </a:ext>
                    </a:extLst>
                  </p:cNvPr>
                  <p:cNvSpPr/>
                  <p:nvPr/>
                </p:nvSpPr>
                <p:spPr>
                  <a:xfrm rot="5552305">
                    <a:off x="1814649" y="445289"/>
                    <a:ext cx="2622391" cy="2831506"/>
                  </a:xfrm>
                  <a:prstGeom prst="arc">
                    <a:avLst>
                      <a:gd name="adj1" fmla="val 16200000"/>
                      <a:gd name="adj2" fmla="val 20982394"/>
                    </a:avLst>
                  </a:prstGeom>
                  <a:ln w="57150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8" name="右箭头 124">
                  <a:extLst>
                    <a:ext uri="{FF2B5EF4-FFF2-40B4-BE49-F238E27FC236}">
                      <a16:creationId xmlns:a16="http://schemas.microsoft.com/office/drawing/2014/main" id="{9C921CC0-D6FD-4103-8912-C53EC6EF0369}"/>
                    </a:ext>
                  </a:extLst>
                </p:cNvPr>
                <p:cNvSpPr/>
                <p:nvPr/>
              </p:nvSpPr>
              <p:spPr>
                <a:xfrm rot="238960">
                  <a:off x="2323188" y="4202833"/>
                  <a:ext cx="236565" cy="116439"/>
                </a:xfrm>
                <a:prstGeom prst="rightArrow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pic>
        <p:nvPicPr>
          <p:cNvPr id="1026" name="Picture 2" descr="https://gimg2.baidu.com/image_search/src=http%3A%2F%2F0xzx.com%2Fwp-content%2Fuploads%2F2021%2F03%2F20210315-37.png&amp;refer=http%3A%2F%2F0xzx.com&amp;app=2002&amp;size=f9999,10000&amp;q=a80&amp;n=0&amp;g=0n&amp;fmt=jpeg?sec=1643198772&amp;t=69ae508eec5a5ca3b7ee5376975f61fb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4" b="96255" l="4063" r="98750">
                        <a14:foregroundMark x1="25469" y1="70319" x2="25469" y2="70319"/>
                        <a14:foregroundMark x1="31484" y1="76699" x2="31484" y2="76699"/>
                        <a14:foregroundMark x1="45234" y1="78918" x2="45234" y2="78918"/>
                        <a14:foregroundMark x1="51250" y1="75867" x2="51250" y2="75867"/>
                        <a14:foregroundMark x1="60234" y1="67822" x2="60234" y2="67822"/>
                        <a14:foregroundMark x1="69141" y1="78086" x2="69141" y2="78086"/>
                        <a14:foregroundMark x1="82891" y1="76976" x2="82891" y2="76976"/>
                        <a14:backgroundMark x1="43125" y1="75867" x2="43125" y2="75867"/>
                        <a14:backgroundMark x1="71641" y1="75589" x2="71641" y2="75589"/>
                        <a14:backgroundMark x1="80391" y1="81415" x2="80391" y2="81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068" y="1267220"/>
            <a:ext cx="2585726" cy="145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pic.baike.soso.com%2Fp%2F20131028%2F20131028103249-774851392.jpg&amp;refer=http%3A%2F%2Fpic.baike.soso.com&amp;app=2002&amp;size=f9999,10000&amp;q=a80&amp;n=0&amp;g=0n&amp;fmt=jpeg?sec=1643198883&amp;t=e18addcc67fcb6352de950089312a0fc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50" b="91550" l="6016" r="93418">
                        <a14:foregroundMark x1="51522" y1="39350" x2="51522" y2="39350"/>
                        <a14:foregroundMark x1="75372" y1="39650" x2="75372" y2="39650"/>
                        <a14:foregroundMark x1="25336" y1="68450" x2="25336" y2="68450"/>
                        <a14:foregroundMark x1="18047" y1="69000" x2="18047" y2="69000"/>
                        <a14:foregroundMark x1="26469" y1="70900" x2="26469" y2="70900"/>
                        <a14:foregroundMark x1="36093" y1="68150" x2="36093" y2="68150"/>
                        <a14:foregroundMark x1="41897" y1="68450" x2="41897" y2="68450"/>
                        <a14:foregroundMark x1="48408" y1="69550" x2="48408" y2="69550"/>
                        <a14:foregroundMark x1="60722" y1="69250" x2="60722" y2="69250"/>
                        <a14:foregroundMark x1="69214" y1="68700" x2="69214" y2="68700"/>
                        <a14:foregroundMark x1="73036" y1="69250" x2="73036" y2="6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5" t="17074" r="10817" b="36061"/>
          <a:stretch/>
        </p:blipFill>
        <p:spPr bwMode="auto">
          <a:xfrm>
            <a:off x="4731383" y="5526991"/>
            <a:ext cx="853478" cy="73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mg2.baidu.com/image_search/src=http%3A%2F%2Fbrp2.yokacdn.com%2Fbrand_upload%2F20140520%2Ftchrrqkfeqk.png&amp;refer=http%3A%2F%2Fbrp2.yokacdn.com&amp;app=2002&amp;size=f9999,10000&amp;q=a80&amp;n=0&amp;g=0n&amp;fmt=jpeg?sec=1643198963&amp;t=c6a2c3b330c50a63c9f4ebb8d26238a9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29" b="86429" l="3214" r="992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658" y="5268125"/>
            <a:ext cx="1337979" cy="133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文本框 102"/>
          <p:cNvSpPr txBox="1"/>
          <p:nvPr/>
        </p:nvSpPr>
        <p:spPr>
          <a:xfrm>
            <a:off x="5318582" y="6065415"/>
            <a:ext cx="1099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pic>
        <p:nvPicPr>
          <p:cNvPr id="1032" name="Picture 8" descr="https://gimg2.baidu.com/image_search/src=http%3A%2F%2Fbkimg.cdn.bcebos.com%2Fpic%2F37d12f2eb9389b500dacecf68c35e5dde6116ec6&amp;refer=http%3A%2F%2Fbkimg.cdn.bcebos.com&amp;app=2002&amp;size=f9999,10000&amp;q=a80&amp;n=0&amp;g=0n&amp;fmt=jpeg?sec=1643199125&amp;t=782f650aa70d86c20e8c1513b3e9e4a8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9" b="100000" l="0" r="100000">
                        <a14:foregroundMark x1="16933" y1="72045" x2="16933" y2="7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57" y="3302273"/>
            <a:ext cx="1563358" cy="156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图片 103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t="16863" r="11862" b="13935"/>
          <a:stretch/>
        </p:blipFill>
        <p:spPr>
          <a:xfrm>
            <a:off x="9897045" y="3175993"/>
            <a:ext cx="1778000" cy="16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4412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54986" y="-125888"/>
            <a:ext cx="5476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Web-Market</a:t>
            </a:r>
            <a:endParaRPr lang="zh-CN" altLang="en-US" sz="5400" b="1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/>
          <a:stretch/>
        </p:blipFill>
        <p:spPr>
          <a:xfrm>
            <a:off x="0" y="797442"/>
            <a:ext cx="12192000" cy="6060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99090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pic>
        <p:nvPicPr>
          <p:cNvPr id="1028" name="Picture 4" descr="https://gimg2.baidu.com/image_search/src=http%3A%2F%2Fpic.baike.soso.com%2Fp%2F20131028%2F20131028103249-774851392.jpg&amp;refer=http%3A%2F%2Fpic.baike.soso.com&amp;app=2002&amp;size=f9999,10000&amp;q=a80&amp;n=0&amp;g=0n&amp;fmt=jpeg?sec=1643198883&amp;t=e18addcc67fcb6352de950089312a0fc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50" b="91550" l="6016" r="93418">
                        <a14:foregroundMark x1="51522" y1="39350" x2="51522" y2="39350"/>
                        <a14:foregroundMark x1="75372" y1="39650" x2="75372" y2="39650"/>
                        <a14:foregroundMark x1="25336" y1="68450" x2="25336" y2="68450"/>
                        <a14:foregroundMark x1="18047" y1="69000" x2="18047" y2="69000"/>
                        <a14:foregroundMark x1="26469" y1="70900" x2="26469" y2="70900"/>
                        <a14:foregroundMark x1="36093" y1="68150" x2="36093" y2="68150"/>
                        <a14:foregroundMark x1="41897" y1="68450" x2="41897" y2="68450"/>
                        <a14:foregroundMark x1="48408" y1="69550" x2="48408" y2="69550"/>
                        <a14:foregroundMark x1="60722" y1="69250" x2="60722" y2="69250"/>
                        <a14:foregroundMark x1="69214" y1="68700" x2="69214" y2="68700"/>
                        <a14:foregroundMark x1="73036" y1="69250" x2="73036" y2="6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5" t="17074" r="10817" b="36061"/>
          <a:stretch/>
        </p:blipFill>
        <p:spPr bwMode="auto">
          <a:xfrm>
            <a:off x="10698982" y="2194023"/>
            <a:ext cx="853478" cy="73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mg2.baidu.com/image_search/src=http%3A%2F%2Fbrp2.yokacdn.com%2Fbrand_upload%2F20140520%2Ftchrrqkfeqk.png&amp;refer=http%3A%2F%2Fbrp2.yokacdn.com&amp;app=2002&amp;size=f9999,10000&amp;q=a80&amp;n=0&amp;g=0n&amp;fmt=jpeg?sec=1643198963&amp;t=c6a2c3b330c50a63c9f4ebb8d26238a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29" b="86429" l="3214" r="992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3" t="28204" r="-783" b="37766"/>
          <a:stretch/>
        </p:blipFill>
        <p:spPr bwMode="auto">
          <a:xfrm>
            <a:off x="9478277" y="3159922"/>
            <a:ext cx="2161374" cy="73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4727123" y="134961"/>
            <a:ext cx="5476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2. BUY</a:t>
            </a:r>
            <a:endParaRPr lang="zh-CN" altLang="en-US" sz="5400" b="1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9" name="Picture 8" descr="https://gimg2.baidu.com/image_search/src=http%3A%2F%2Fbkimg.cdn.bcebos.com%2Fpic%2F37d12f2eb9389b500dacecf68c35e5dde6116ec6&amp;refer=http%3A%2F%2Fbkimg.cdn.bcebos.com&amp;app=2002&amp;size=f9999,10000&amp;q=a80&amp;n=0&amp;g=0n&amp;fmt=jpeg?sec=1643199125&amp;t=782f650aa70d86c20e8c1513b3e9e4a8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9" b="100000" l="0" r="100000">
                        <a14:foregroundMark x1="16933" y1="72045" x2="16933" y2="7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4" y="2404533"/>
            <a:ext cx="1642294" cy="16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gimg2.baidu.com/image_search/src=http%3A%2F%2Fimg.zcool.cn%2Fcommunity%2F01b0645a112c1ea80121985c0ea3d0.jpg%401280w_1l_2o_100sh.jpg&amp;refer=http%3A%2F%2Fimg.zcool.cn&amp;app=2002&amp;size=f9999,10000&amp;q=a80&amp;n=0&amp;g=0n&amp;fmt=jpeg?sec=1643630204&amp;t=c788d2e44387eb504fb880aa94d99a4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100" b="77000" l="33200" r="68200">
                        <a14:foregroundMark x1="49600" y1="34400" x2="49600" y2="34400"/>
                        <a14:foregroundMark x1="49700" y1="48200" x2="49700" y2="4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12" t="24203" r="31535" b="35506"/>
          <a:stretch/>
        </p:blipFill>
        <p:spPr bwMode="auto">
          <a:xfrm>
            <a:off x="1447800" y="1910623"/>
            <a:ext cx="2142067" cy="244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右箭头 40"/>
          <p:cNvSpPr/>
          <p:nvPr/>
        </p:nvSpPr>
        <p:spPr>
          <a:xfrm rot="10800000">
            <a:off x="4629963" y="2675466"/>
            <a:ext cx="2048934" cy="829734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07704" y="5267097"/>
            <a:ext cx="10954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 Black" panose="020B0A04020102020204" pitchFamily="34" charset="0"/>
              </a:rPr>
              <a:t>You can buy gifts on </a:t>
            </a:r>
            <a:r>
              <a:rPr lang="en-US" altLang="zh-C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Witness for your lover. </a:t>
            </a:r>
            <a:r>
              <a:rPr lang="en-US" altLang="zh-CN" sz="2400" dirty="0">
                <a:solidFill>
                  <a:srgbClr val="C00000"/>
                </a:solidFill>
                <a:latin typeface="Arial Black" panose="020B0A04020102020204" pitchFamily="34" charset="0"/>
              </a:rPr>
              <a:t>If you place an order on </a:t>
            </a:r>
            <a:r>
              <a:rPr lang="en-US" altLang="zh-C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Witness, </a:t>
            </a:r>
            <a:r>
              <a:rPr lang="en-US" altLang="zh-CN" sz="2400" dirty="0">
                <a:solidFill>
                  <a:srgbClr val="C00000"/>
                </a:solidFill>
                <a:latin typeface="Arial Black" panose="020B0A04020102020204" pitchFamily="34" charset="0"/>
              </a:rPr>
              <a:t>you will have a chance to get exclusive NFT</a:t>
            </a:r>
            <a:endParaRPr lang="zh-CN" altLang="en-US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https://gimg2.baidu.com/image_search/src=http%3A%2F%2Ftop10.31port.com%2Fimg%2F0-0-0%2F2015%2F03%2F16%2F31port%2Fnews%2Fc8%2F55067f4b67cc8_1.gif&amp;refer=http%3A%2F%2Ftop10.31port.com&amp;app=2002&amp;size=f9999,10000&amp;q=a80&amp;n=0&amp;g=0n&amp;fmt=jpeg?sec=1643630412&amp;t=7564e30149a6fef69aa7a75d7aaff1a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93" b="95185" l="3077" r="96000">
                        <a14:foregroundMark x1="30462" y1="34074" x2="30462" y2="34074"/>
                        <a14:foregroundMark x1="28308" y1="27778" x2="28308" y2="27778"/>
                        <a14:foregroundMark x1="50154" y1="27778" x2="50154" y2="27778"/>
                        <a14:foregroundMark x1="50154" y1="33704" x2="50154" y2="33704"/>
                        <a14:foregroundMark x1="68615" y1="33333" x2="68615" y2="33333"/>
                        <a14:foregroundMark x1="69846" y1="28519" x2="69846" y2="28519"/>
                        <a14:foregroundMark x1="61846" y1="46667" x2="61846" y2="46667"/>
                        <a14:foregroundMark x1="51692" y1="47037" x2="51692" y2="47037"/>
                        <a14:foregroundMark x1="40000" y1="54074" x2="40000" y2="54074"/>
                        <a14:foregroundMark x1="47692" y1="52222" x2="47692" y2="52222"/>
                        <a14:foregroundMark x1="60308" y1="51481" x2="60308" y2="51481"/>
                        <a14:foregroundMark x1="54154" y1="52963" x2="54154" y2="52963"/>
                        <a14:foregroundMark x1="53846" y1="60000" x2="5384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96" t="21326" r="16122" b="35876"/>
          <a:stretch/>
        </p:blipFill>
        <p:spPr bwMode="auto">
          <a:xfrm>
            <a:off x="7793888" y="3177823"/>
            <a:ext cx="1523432" cy="80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54545" l="0" r="99829">
                        <a14:foregroundMark x1="3925" y1="28512" x2="3925" y2="28512"/>
                        <a14:foregroundMark x1="18259" y1="29339" x2="18259" y2="29339"/>
                        <a14:foregroundMark x1="29693" y1="26033" x2="29693" y2="26033"/>
                        <a14:foregroundMark x1="69795" y1="26860" x2="69795" y2="26860"/>
                        <a14:foregroundMark x1="81911" y1="25207" x2="81911" y2="25207"/>
                        <a14:foregroundMark x1="92321" y1="23554" x2="92321" y2="23554"/>
                        <a14:foregroundMark x1="63823" y1="7851" x2="63823" y2="7851"/>
                        <a14:foregroundMark x1="61775" y1="7438" x2="61775" y2="7438"/>
                        <a14:foregroundMark x1="65700" y1="8264" x2="65700" y2="8264"/>
                        <a14:foregroundMark x1="62287" y1="10744" x2="62287" y2="10744"/>
                        <a14:foregroundMark x1="62287" y1="10744" x2="62287" y2="10744"/>
                        <a14:foregroundMark x1="64164" y1="10744" x2="64164" y2="10744"/>
                        <a14:foregroundMark x1="65188" y1="11157" x2="65188" y2="11157"/>
                        <a14:foregroundMark x1="63823" y1="13636" x2="63823" y2="13636"/>
                      </a14:backgroundRemoval>
                    </a14:imgEffect>
                  </a14:imgLayer>
                </a14:imgProps>
              </a:ext>
            </a:extLst>
          </a:blip>
          <a:srcRect b="45592"/>
          <a:stretch/>
        </p:blipFill>
        <p:spPr>
          <a:xfrm>
            <a:off x="7793888" y="2323763"/>
            <a:ext cx="2460276" cy="552798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9317320" y="3926633"/>
            <a:ext cx="1099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0344218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ttps://gimg2.baidu.com/image_search/src=http%3A%2F%2Fbkimg.cdn.bcebos.com%2Fpic%2F37d12f2eb9389b500dacecf68c35e5dde6116ec6&amp;refer=http%3A%2F%2Fbkimg.cdn.bcebos.com&amp;app=2002&amp;size=f9999,10000&amp;q=a80&amp;n=0&amp;g=0n&amp;fmt=jpeg?sec=1643199125&amp;t=782f650aa70d86c20e8c1513b3e9e4a8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9" b="100000" l="0" r="100000">
                        <a14:foregroundMark x1="16933" y1="72045" x2="16933" y2="7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4" y="2404533"/>
            <a:ext cx="1642294" cy="16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pic>
        <p:nvPicPr>
          <p:cNvPr id="1026" name="Picture 2" descr="https://gimg2.baidu.com/image_search/src=http%3A%2F%2F0xzx.com%2Fwp-content%2Fuploads%2F2021%2F03%2F20210315-37.png&amp;refer=http%3A%2F%2F0xzx.com&amp;app=2002&amp;size=f9999,10000&amp;q=a80&amp;n=0&amp;g=0n&amp;fmt=jpeg?sec=1643198772&amp;t=69ae508eec5a5ca3b7ee5376975f61fb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4" b="96255" l="4063" r="98750">
                        <a14:foregroundMark x1="25469" y1="70319" x2="25469" y2="70319"/>
                        <a14:foregroundMark x1="31484" y1="76699" x2="31484" y2="76699"/>
                        <a14:foregroundMark x1="45234" y1="78918" x2="45234" y2="78918"/>
                        <a14:foregroundMark x1="51250" y1="75867" x2="51250" y2="75867"/>
                        <a14:foregroundMark x1="60234" y1="67822" x2="60234" y2="67822"/>
                        <a14:foregroundMark x1="69141" y1="78086" x2="69141" y2="78086"/>
                        <a14:foregroundMark x1="82891" y1="76976" x2="82891" y2="76976"/>
                        <a14:backgroundMark x1="43125" y1="75867" x2="43125" y2="75867"/>
                        <a14:backgroundMark x1="71641" y1="75589" x2="71641" y2="75589"/>
                        <a14:backgroundMark x1="80391" y1="81415" x2="80391" y2="81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93" y="2068681"/>
            <a:ext cx="3772760" cy="212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4530353" y="199731"/>
            <a:ext cx="5476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3. SELL</a:t>
            </a:r>
            <a:endParaRPr lang="zh-CN" altLang="en-US" sz="5400" b="1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Picture 2" descr="https://gimg2.baidu.com/image_search/src=http%3A%2F%2Fimg.zcool.cn%2Fcommunity%2F01b0645a112c1ea80121985c0ea3d0.jpg%401280w_1l_2o_100sh.jpg&amp;refer=http%3A%2F%2Fimg.zcool.cn&amp;app=2002&amp;size=f9999,10000&amp;q=a80&amp;n=0&amp;g=0n&amp;fmt=jpeg?sec=1643630204&amp;t=c788d2e44387eb504fb880aa94d99a4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100" b="77000" l="33200" r="68200">
                        <a14:foregroundMark x1="49600" y1="34400" x2="49600" y2="34400"/>
                        <a14:foregroundMark x1="49700" y1="48200" x2="49700" y2="4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12" t="24203" r="31535" b="35506"/>
          <a:stretch/>
        </p:blipFill>
        <p:spPr bwMode="auto">
          <a:xfrm>
            <a:off x="1447800" y="1910623"/>
            <a:ext cx="2142067" cy="244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右箭头 9"/>
          <p:cNvSpPr/>
          <p:nvPr/>
        </p:nvSpPr>
        <p:spPr>
          <a:xfrm>
            <a:off x="4629963" y="2675466"/>
            <a:ext cx="2048934" cy="829734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6162" y="5267097"/>
            <a:ext cx="8530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 Black" panose="020B0A04020102020204" pitchFamily="34" charset="0"/>
              </a:rPr>
              <a:t>If you want to sell your NFT Avatars, </a:t>
            </a:r>
            <a:r>
              <a:rPr lang="en-US" altLang="zh-C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Witness </a:t>
            </a:r>
            <a:r>
              <a:rPr lang="en-US" altLang="zh-CN" sz="2400" dirty="0">
                <a:solidFill>
                  <a:srgbClr val="C00000"/>
                </a:solidFill>
                <a:latin typeface="Arial Black" panose="020B0A04020102020204" pitchFamily="34" charset="0"/>
              </a:rPr>
              <a:t>will help you put your Avatars</a:t>
            </a:r>
            <a:r>
              <a:rPr lang="en-US" altLang="zh-C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Arial Black" panose="020B0A04020102020204" pitchFamily="34" charset="0"/>
              </a:rPr>
              <a:t>on </a:t>
            </a:r>
            <a:r>
              <a:rPr lang="en-US" altLang="zh-C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the </a:t>
            </a:r>
            <a:r>
              <a:rPr lang="en-US" altLang="zh-CN" sz="2400" dirty="0" err="1" smtClean="0">
                <a:solidFill>
                  <a:srgbClr val="C00000"/>
                </a:solidFill>
                <a:latin typeface="Arial Black" panose="020B0A04020102020204" pitchFamily="34" charset="0"/>
              </a:rPr>
              <a:t>OpenSea</a:t>
            </a:r>
            <a:endParaRPr lang="zh-CN" altLang="en-US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0120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3">
            <a:extLst>
              <a:ext uri="{FF2B5EF4-FFF2-40B4-BE49-F238E27FC236}">
                <a16:creationId xmlns:a16="http://schemas.microsoft.com/office/drawing/2014/main" id="{2082D989-E78E-1E49-A960-6CB8A0BF551A}"/>
              </a:ext>
            </a:extLst>
          </p:cNvPr>
          <p:cNvSpPr/>
          <p:nvPr/>
        </p:nvSpPr>
        <p:spPr>
          <a:xfrm>
            <a:off x="10057782" y="1937793"/>
            <a:ext cx="887767" cy="887767"/>
          </a:xfrm>
          <a:custGeom>
            <a:avLst/>
            <a:gdLst>
              <a:gd name="connsiteX0" fmla="*/ 0 w 2817706"/>
              <a:gd name="connsiteY0" fmla="*/ 1408853 h 2817706"/>
              <a:gd name="connsiteX1" fmla="*/ 1408853 w 2817706"/>
              <a:gd name="connsiteY1" fmla="*/ 0 h 2817706"/>
              <a:gd name="connsiteX2" fmla="*/ 2817706 w 2817706"/>
              <a:gd name="connsiteY2" fmla="*/ 1408853 h 2817706"/>
              <a:gd name="connsiteX3" fmla="*/ 1408853 w 2817706"/>
              <a:gd name="connsiteY3" fmla="*/ 2817706 h 2817706"/>
              <a:gd name="connsiteX4" fmla="*/ 0 w 2817706"/>
              <a:gd name="connsiteY4" fmla="*/ 1408853 h 281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7706" h="2817706">
                <a:moveTo>
                  <a:pt x="0" y="1408853"/>
                </a:moveTo>
                <a:cubicBezTo>
                  <a:pt x="0" y="630765"/>
                  <a:pt x="630765" y="0"/>
                  <a:pt x="1408853" y="0"/>
                </a:cubicBezTo>
                <a:cubicBezTo>
                  <a:pt x="2186941" y="0"/>
                  <a:pt x="2817706" y="630765"/>
                  <a:pt x="2817706" y="1408853"/>
                </a:cubicBezTo>
                <a:cubicBezTo>
                  <a:pt x="2817706" y="2186941"/>
                  <a:pt x="2186941" y="2817706"/>
                  <a:pt x="1408853" y="2817706"/>
                </a:cubicBezTo>
                <a:cubicBezTo>
                  <a:pt x="630765" y="2817706"/>
                  <a:pt x="0" y="2186941"/>
                  <a:pt x="0" y="1408853"/>
                </a:cubicBezTo>
                <a:close/>
              </a:path>
            </a:pathLst>
          </a:custGeom>
          <a:gradFill>
            <a:gsLst>
              <a:gs pos="0">
                <a:srgbClr val="F5B6A4"/>
              </a:gs>
              <a:gs pos="100000">
                <a:srgbClr val="D4DDD7"/>
              </a:gs>
            </a:gsLst>
            <a:lin ang="0" scaled="0"/>
          </a:gradFill>
          <a:ln>
            <a:noFill/>
          </a:ln>
          <a:effectLst>
            <a:softEdge rad="27940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6746" tIns="325120" rIns="1517227" bIns="325120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306F9A-7980-864C-8F6F-884F0B8126F8}"/>
              </a:ext>
            </a:extLst>
          </p:cNvPr>
          <p:cNvSpPr txBox="1"/>
          <p:nvPr/>
        </p:nvSpPr>
        <p:spPr>
          <a:xfrm>
            <a:off x="3636035" y="1695783"/>
            <a:ext cx="49199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800" b="1" i="1" dirty="0" smtClean="0">
                <a:ln>
                  <a:gradFill>
                    <a:gsLst>
                      <a:gs pos="60000">
                        <a:schemeClr val="accent1"/>
                      </a:gs>
                      <a:gs pos="84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字魂95号-手刻宋" panose="00000500000000000000" pitchFamily="2" charset="-122"/>
                <a:ea typeface="字魂95号-手刻宋" panose="00000500000000000000" pitchFamily="2" charset="-122"/>
                <a:sym typeface="字魂95号-手刻宋" panose="00000500000000000000" pitchFamily="2" charset="-122"/>
              </a:rPr>
              <a:t>Witness</a:t>
            </a:r>
            <a:endParaRPr kumimoji="1" lang="zh-CN" altLang="en-US" sz="8800" b="1" i="1" dirty="0">
              <a:ln>
                <a:gradFill>
                  <a:gsLst>
                    <a:gs pos="60000">
                      <a:schemeClr val="accent1"/>
                    </a:gs>
                    <a:gs pos="84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24467" y="2983543"/>
            <a:ext cx="109389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Thanks for enjoying Witness</a:t>
            </a:r>
            <a:endParaRPr lang="zh-CN" altLang="en-US" sz="6600" b="1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3189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>
            <a:spLocks/>
          </p:cNvSpPr>
          <p:nvPr/>
        </p:nvSpPr>
        <p:spPr>
          <a:xfrm flipH="1">
            <a:off x="-19848" y="-8507"/>
            <a:ext cx="12211847" cy="3450501"/>
          </a:xfrm>
          <a:prstGeom prst="rect">
            <a:avLst/>
          </a:prstGeom>
          <a:blipFill dpi="0" rotWithShape="1">
            <a:blip r:embed="rId3"/>
            <a:srcRect/>
            <a:tile tx="0" ty="0" sx="61000" sy="61000" flip="none" algn="ctr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1" dirty="0"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0693" y="3550908"/>
            <a:ext cx="3055644" cy="2478775"/>
            <a:chOff x="446220" y="3566428"/>
            <a:chExt cx="3068938" cy="2489558"/>
          </a:xfrm>
        </p:grpSpPr>
        <p:sp>
          <p:nvSpPr>
            <p:cNvPr id="28" name="文本框 27"/>
            <p:cNvSpPr txBox="1"/>
            <p:nvPr/>
          </p:nvSpPr>
          <p:spPr>
            <a:xfrm>
              <a:off x="1306276" y="3566428"/>
              <a:ext cx="1348827" cy="122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7315" dirty="0">
                  <a:solidFill>
                    <a:schemeClr val="bg2">
                      <a:lumMod val="50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Aharoni" panose="02010803020104030203" pitchFamily="2" charset="-79"/>
                  <a:sym typeface="字魂95号-手刻宋" panose="00000500000000000000" pitchFamily="2" charset="-122"/>
                </a:rPr>
                <a:t>01</a:t>
              </a:r>
              <a:endParaRPr lang="zh-CN" altLang="en-US" sz="7315" dirty="0">
                <a:solidFill>
                  <a:schemeClr val="bg2">
                    <a:lumMod val="50000"/>
                  </a:schemeClr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cs typeface="Aharoni" panose="02010803020104030203" pitchFamily="2" charset="-79"/>
                <a:sym typeface="字魂95号-手刻宋" panose="00000500000000000000" pitchFamily="2" charset="-122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446220" y="4918940"/>
              <a:ext cx="3068938" cy="1137046"/>
              <a:chOff x="446220" y="4918940"/>
              <a:chExt cx="3068938" cy="113704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715896" y="4918940"/>
                <a:ext cx="2529597" cy="427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168" b="1" dirty="0" smtClean="0">
                    <a:solidFill>
                      <a:srgbClr val="252525"/>
                    </a:solidFill>
                    <a:latin typeface="字魂95号-手刻宋" panose="00000500000000000000" pitchFamily="2" charset="-122"/>
                    <a:ea typeface="字魂95号-手刻宋" panose="00000500000000000000" pitchFamily="2" charset="-122"/>
                    <a:cs typeface="Aharoni" panose="02010803020104030203" pitchFamily="2" charset="-79"/>
                    <a:sym typeface="字魂95号-手刻宋" panose="00000500000000000000" pitchFamily="2" charset="-122"/>
                  </a:rPr>
                  <a:t>Connect Wallet</a:t>
                </a:r>
                <a:endParaRPr lang="zh-CN" altLang="en-US" sz="2168" b="1" dirty="0">
                  <a:solidFill>
                    <a:srgbClr val="252525"/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Aharoni" panose="02010803020104030203" pitchFamily="2" charset="-79"/>
                  <a:sym typeface="字魂95号-手刻宋" panose="00000500000000000000" pitchFamily="2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446220" y="5394040"/>
                <a:ext cx="3068938" cy="661946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355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95号-手刻宋" panose="00000500000000000000" pitchFamily="2" charset="-122"/>
                    <a:ea typeface="字魂95号-手刻宋" panose="00000500000000000000" pitchFamily="2" charset="-122"/>
                    <a:cs typeface="Leelawadee UI Semilight" panose="020B0402040204020203" pitchFamily="34" charset="-34"/>
                    <a:sym typeface="字魂95号-手刻宋" panose="00000500000000000000" pitchFamily="2" charset="-122"/>
                  </a:rPr>
                  <a:t>Connect your </a:t>
                </a:r>
                <a:r>
                  <a:rPr lang="en-US" altLang="zh-CN" sz="1355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95号-手刻宋" panose="00000500000000000000" pitchFamily="2" charset="-122"/>
                    <a:ea typeface="字魂95号-手刻宋" panose="00000500000000000000" pitchFamily="2" charset="-122"/>
                    <a:cs typeface="Leelawadee UI Semilight" panose="020B0402040204020203" pitchFamily="34" charset="-34"/>
                    <a:sym typeface="字魂95号-手刻宋" panose="00000500000000000000" pitchFamily="2" charset="-122"/>
                  </a:rPr>
                  <a:t>MetaMask</a:t>
                </a:r>
                <a:r>
                  <a:rPr lang="en-US" altLang="zh-CN" sz="1355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95号-手刻宋" panose="00000500000000000000" pitchFamily="2" charset="-122"/>
                    <a:ea typeface="字魂95号-手刻宋" panose="00000500000000000000" pitchFamily="2" charset="-122"/>
                    <a:cs typeface="Leelawadee UI Semilight" panose="020B0402040204020203" pitchFamily="34" charset="-34"/>
                    <a:sym typeface="字魂95号-手刻宋" panose="00000500000000000000" pitchFamily="2" charset="-122"/>
                  </a:rPr>
                  <a:t> wallet</a:t>
                </a:r>
                <a:endParaRPr lang="zh-CN" altLang="en-US" sz="135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Leelawadee UI Semilight" panose="020B0402040204020203" pitchFamily="34" charset="-34"/>
                  <a:sym typeface="字魂95号-手刻宋" panose="00000500000000000000" pitchFamily="2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577335" y="3550909"/>
            <a:ext cx="3055644" cy="2478776"/>
            <a:chOff x="4537264" y="3566428"/>
            <a:chExt cx="3068938" cy="2489558"/>
          </a:xfrm>
        </p:grpSpPr>
        <p:sp>
          <p:nvSpPr>
            <p:cNvPr id="79" name="文本框 78"/>
            <p:cNvSpPr txBox="1"/>
            <p:nvPr/>
          </p:nvSpPr>
          <p:spPr>
            <a:xfrm>
              <a:off x="5397320" y="3566428"/>
              <a:ext cx="1348827" cy="122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7315" dirty="0">
                  <a:solidFill>
                    <a:schemeClr val="bg2">
                      <a:lumMod val="50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Aharoni" panose="02010803020104030203" pitchFamily="2" charset="-79"/>
                  <a:sym typeface="字魂95号-手刻宋" panose="00000500000000000000" pitchFamily="2" charset="-122"/>
                </a:rPr>
                <a:t>02</a:t>
              </a:r>
              <a:endParaRPr lang="zh-CN" altLang="en-US" sz="7315" dirty="0">
                <a:solidFill>
                  <a:schemeClr val="bg2">
                    <a:lumMod val="50000"/>
                  </a:schemeClr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cs typeface="Aharoni" panose="02010803020104030203" pitchFamily="2" charset="-79"/>
                <a:sym typeface="字魂95号-手刻宋" panose="00000500000000000000" pitchFamily="2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537264" y="4918940"/>
              <a:ext cx="3068938" cy="1137046"/>
              <a:chOff x="4537264" y="4918940"/>
              <a:chExt cx="3068938" cy="1137046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4806937" y="4918940"/>
                <a:ext cx="2529597" cy="427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168" b="1" dirty="0" smtClean="0">
                    <a:solidFill>
                      <a:srgbClr val="252525"/>
                    </a:solidFill>
                    <a:latin typeface="字魂95号-手刻宋" panose="00000500000000000000" pitchFamily="2" charset="-122"/>
                    <a:ea typeface="字魂95号-手刻宋" panose="00000500000000000000" pitchFamily="2" charset="-122"/>
                    <a:cs typeface="Aharoni" panose="02010803020104030203" pitchFamily="2" charset="-79"/>
                    <a:sym typeface="字魂95号-手刻宋" panose="00000500000000000000" pitchFamily="2" charset="-122"/>
                  </a:rPr>
                  <a:t>Sign up &amp; bind</a:t>
                </a:r>
                <a:endParaRPr lang="zh-CN" altLang="en-US" sz="2168" b="1" dirty="0">
                  <a:solidFill>
                    <a:srgbClr val="252525"/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Aharoni" panose="02010803020104030203" pitchFamily="2" charset="-79"/>
                  <a:sym typeface="字魂95号-手刻宋" panose="00000500000000000000" pitchFamily="2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537264" y="5394040"/>
                <a:ext cx="3068938" cy="661946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35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95号-手刻宋" panose="00000500000000000000" pitchFamily="2" charset="-122"/>
                    <a:ea typeface="字魂95号-手刻宋" panose="00000500000000000000" pitchFamily="2" charset="-122"/>
                    <a:cs typeface="Leelawadee UI Semilight" panose="020B0402040204020203" pitchFamily="34" charset="-34"/>
                    <a:sym typeface="字魂95号-手刻宋" panose="00000500000000000000" pitchFamily="2" charset="-122"/>
                  </a:rPr>
                  <a:t>Register and </a:t>
                </a:r>
                <a:r>
                  <a:rPr lang="en-US" altLang="zh-CN" sz="1355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95号-手刻宋" panose="00000500000000000000" pitchFamily="2" charset="-122"/>
                    <a:ea typeface="字魂95号-手刻宋" panose="00000500000000000000" pitchFamily="2" charset="-122"/>
                    <a:cs typeface="Leelawadee UI Semilight" panose="020B0402040204020203" pitchFamily="34" charset="-34"/>
                    <a:sym typeface="字魂95号-手刻宋" panose="00000500000000000000" pitchFamily="2" charset="-122"/>
                  </a:rPr>
                  <a:t>bind your </a:t>
                </a:r>
                <a:r>
                  <a:rPr lang="en-US" altLang="zh-CN" sz="135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95号-手刻宋" panose="00000500000000000000" pitchFamily="2" charset="-122"/>
                    <a:ea typeface="字魂95号-手刻宋" panose="00000500000000000000" pitchFamily="2" charset="-122"/>
                    <a:cs typeface="Leelawadee UI Semilight" panose="020B0402040204020203" pitchFamily="34" charset="-34"/>
                    <a:sym typeface="字魂95号-手刻宋" panose="00000500000000000000" pitchFamily="2" charset="-122"/>
                  </a:rPr>
                  <a:t>lover's address</a:t>
                </a:r>
                <a:endParaRPr lang="zh-CN" altLang="en-US" sz="135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Leelawadee UI Semilight" panose="020B0402040204020203" pitchFamily="34" charset="-34"/>
                  <a:sym typeface="字魂95号-手刻宋" panose="00000500000000000000" pitchFamily="2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8683976" y="3550907"/>
            <a:ext cx="3055644" cy="2478776"/>
            <a:chOff x="8695233" y="3566428"/>
            <a:chExt cx="3068938" cy="2489558"/>
          </a:xfrm>
        </p:grpSpPr>
        <p:sp>
          <p:nvSpPr>
            <p:cNvPr id="82" name="矩形 81"/>
            <p:cNvSpPr/>
            <p:nvPr/>
          </p:nvSpPr>
          <p:spPr>
            <a:xfrm>
              <a:off x="8964910" y="4918939"/>
              <a:ext cx="2529597" cy="427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168" b="1" dirty="0" smtClean="0">
                  <a:solidFill>
                    <a:srgbClr val="252525"/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Aharoni" panose="02010803020104030203" pitchFamily="2" charset="-79"/>
                  <a:sym typeface="字魂95号-手刻宋" panose="00000500000000000000" pitchFamily="2" charset="-122"/>
                </a:rPr>
                <a:t>Enjoy Witness!</a:t>
              </a:r>
              <a:endParaRPr lang="zh-CN" altLang="en-US" sz="2168" b="1" dirty="0">
                <a:solidFill>
                  <a:srgbClr val="252525"/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cs typeface="Aharoni" panose="02010803020104030203" pitchFamily="2" charset="-79"/>
                <a:sym typeface="字魂95号-手刻宋" panose="00000500000000000000" pitchFamily="2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9555289" y="3566428"/>
              <a:ext cx="1348826" cy="122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7315" dirty="0">
                  <a:solidFill>
                    <a:schemeClr val="bg2">
                      <a:lumMod val="50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Aharoni" panose="02010803020104030203" pitchFamily="2" charset="-79"/>
                  <a:sym typeface="字魂95号-手刻宋" panose="00000500000000000000" pitchFamily="2" charset="-122"/>
                </a:rPr>
                <a:t>03</a:t>
              </a:r>
              <a:endParaRPr lang="zh-CN" altLang="en-US" sz="7315" dirty="0">
                <a:solidFill>
                  <a:schemeClr val="bg2">
                    <a:lumMod val="50000"/>
                  </a:schemeClr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cs typeface="Aharoni" panose="02010803020104030203" pitchFamily="2" charset="-79"/>
                <a:sym typeface="字魂95号-手刻宋" panose="00000500000000000000" pitchFamily="2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695233" y="5394040"/>
              <a:ext cx="3068938" cy="661946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35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Leelawadee UI Semilight" panose="020B0402040204020203" pitchFamily="34" charset="-34"/>
                  <a:sym typeface="字魂95号-手刻宋" panose="00000500000000000000" pitchFamily="2" charset="-122"/>
                </a:rPr>
                <a:t>Now you can try to </a:t>
              </a:r>
              <a:r>
                <a:rPr lang="en-US" altLang="zh-CN" sz="1355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Leelawadee UI Semilight" panose="020B0402040204020203" pitchFamily="34" charset="-34"/>
                  <a:sym typeface="字魂95号-手刻宋" panose="00000500000000000000" pitchFamily="2" charset="-122"/>
                </a:rPr>
                <a:t>play to earn your NFT!</a:t>
              </a:r>
              <a:endParaRPr lang="zh-CN" altLang="en-US" sz="1355" dirty="0">
                <a:solidFill>
                  <a:schemeClr val="tx1">
                    <a:lumMod val="75000"/>
                    <a:lumOff val="25000"/>
                  </a:schemeClr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cs typeface="Leelawadee UI Semilight" panose="020B0402040204020203" pitchFamily="34" charset="-34"/>
                <a:sym typeface="字魂95号-手刻宋" panose="00000500000000000000" pitchFamily="2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973098" y="1080739"/>
            <a:ext cx="5814589" cy="1443688"/>
            <a:chOff x="5917842" y="1729680"/>
            <a:chExt cx="5839885" cy="1449968"/>
          </a:xfrm>
        </p:grpSpPr>
        <p:sp>
          <p:nvSpPr>
            <p:cNvPr id="91" name="文本框 90"/>
            <p:cNvSpPr txBox="1"/>
            <p:nvPr/>
          </p:nvSpPr>
          <p:spPr>
            <a:xfrm>
              <a:off x="5917842" y="1729680"/>
              <a:ext cx="5839885" cy="649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b="1" dirty="0" smtClean="0">
                  <a:solidFill>
                    <a:schemeClr val="bg1"/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Aharoni" panose="02010803020104030203" pitchFamily="2" charset="-79"/>
                  <a:sym typeface="字魂95号-手刻宋" panose="00000500000000000000" pitchFamily="2" charset="-122"/>
                </a:rPr>
                <a:t>How to enjoy Witness</a:t>
              </a:r>
              <a:endParaRPr lang="zh-CN" altLang="en-US" sz="3600" b="1" dirty="0">
                <a:solidFill>
                  <a:schemeClr val="bg1"/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cs typeface="Aharoni" panose="02010803020104030203" pitchFamily="2" charset="-79"/>
                <a:sym typeface="字魂95号-手刻宋" panose="00000500000000000000" pitchFamily="2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8122764" y="2437567"/>
              <a:ext cx="3594534" cy="74208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593" dirty="0">
                  <a:solidFill>
                    <a:schemeClr val="bg1"/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Leelawadee UI Semilight" panose="020B0402040204020203" pitchFamily="34" charset="-34"/>
                  <a:sym typeface="字魂95号-手刻宋" panose="00000500000000000000" pitchFamily="2" charset="-122"/>
                </a:rPr>
                <a:t>We </a:t>
              </a:r>
              <a:r>
                <a:rPr lang="en-US" altLang="zh-CN" sz="1593" dirty="0" smtClean="0">
                  <a:solidFill>
                    <a:schemeClr val="bg1"/>
                  </a:solidFill>
                  <a:latin typeface="字魂95号-手刻宋" panose="00000500000000000000" pitchFamily="2" charset="-122"/>
                  <a:ea typeface="字魂95号-手刻宋" panose="00000500000000000000" pitchFamily="2" charset="-122"/>
                  <a:cs typeface="Leelawadee UI Semilight" panose="020B0402040204020203" pitchFamily="34" charset="-34"/>
                  <a:sym typeface="字魂95号-手刻宋" panose="00000500000000000000" pitchFamily="2" charset="-122"/>
                </a:rPr>
                <a:t>are a community who witness your love by NFT  </a:t>
              </a:r>
              <a:endParaRPr lang="zh-CN" altLang="en-US" sz="1593" dirty="0">
                <a:solidFill>
                  <a:schemeClr val="bg1"/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cs typeface="Leelawadee UI Semilight" panose="020B0402040204020203" pitchFamily="34" charset="-34"/>
                <a:sym typeface="字魂95号-手刻宋" panose="00000500000000000000" pitchFamily="2" charset="-122"/>
              </a:endParaRPr>
            </a:p>
          </p:txBody>
        </p:sp>
      </p:grpSp>
      <p:cxnSp>
        <p:nvCxnSpPr>
          <p:cNvPr id="99" name="直接连接符 98"/>
          <p:cNvCxnSpPr/>
          <p:nvPr/>
        </p:nvCxnSpPr>
        <p:spPr>
          <a:xfrm>
            <a:off x="11798743" y="1236283"/>
            <a:ext cx="0" cy="115128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 rot="10800000">
            <a:off x="3641393" y="4640729"/>
            <a:ext cx="820888" cy="1195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169" dirty="0">
                <a:solidFill>
                  <a:schemeClr val="accent1"/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cs typeface="Aharoni" panose="02010803020104030203" pitchFamily="2" charset="-79"/>
                <a:sym typeface="字魂95号-手刻宋" panose="00000500000000000000" pitchFamily="2" charset="-122"/>
              </a:rPr>
              <a:t>«</a:t>
            </a:r>
            <a:endParaRPr lang="zh-CN" altLang="en-US" sz="7169" dirty="0">
              <a:solidFill>
                <a:schemeClr val="accent1"/>
              </a:solidFill>
              <a:latin typeface="字魂95号-手刻宋" panose="00000500000000000000" pitchFamily="2" charset="-122"/>
              <a:ea typeface="字魂95号-手刻宋" panose="00000500000000000000" pitchFamily="2" charset="-122"/>
              <a:cs typeface="Aharoni" panose="02010803020104030203" pitchFamily="2" charset="-79"/>
              <a:sym typeface="字魂95号-手刻宋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10800000">
            <a:off x="7748034" y="4640729"/>
            <a:ext cx="820888" cy="1195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169" dirty="0">
                <a:solidFill>
                  <a:schemeClr val="accent1"/>
                </a:solidFill>
                <a:latin typeface="字魂95号-手刻宋" panose="00000500000000000000" pitchFamily="2" charset="-122"/>
                <a:ea typeface="字魂95号-手刻宋" panose="00000500000000000000" pitchFamily="2" charset="-122"/>
                <a:cs typeface="Aharoni" panose="02010803020104030203" pitchFamily="2" charset="-79"/>
                <a:sym typeface="字魂95号-手刻宋" panose="00000500000000000000" pitchFamily="2" charset="-122"/>
              </a:rPr>
              <a:t>«</a:t>
            </a:r>
            <a:endParaRPr lang="zh-CN" altLang="en-US" sz="7169" dirty="0">
              <a:solidFill>
                <a:schemeClr val="accent1"/>
              </a:solidFill>
              <a:latin typeface="字魂95号-手刻宋" panose="00000500000000000000" pitchFamily="2" charset="-122"/>
              <a:ea typeface="字魂95号-手刻宋" panose="00000500000000000000" pitchFamily="2" charset="-122"/>
              <a:cs typeface="Aharoni" panose="02010803020104030203" pitchFamily="2" charset="-79"/>
              <a:sym typeface="字魂95号-手刻宋" panose="000005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69818" y="2283862"/>
            <a:ext cx="352101" cy="3521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44" tIns="45522" rIns="91044" bIns="455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21"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92034" y="2211103"/>
            <a:ext cx="552234" cy="55223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44" tIns="45522" rIns="91044" bIns="455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21"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509433" y="2970045"/>
            <a:ext cx="276117" cy="27611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44" tIns="45522" rIns="91044" bIns="455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21"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998515" y="2026275"/>
            <a:ext cx="276117" cy="27611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44" tIns="45522" rIns="91044" bIns="455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21"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157547" y="2635963"/>
            <a:ext cx="183263" cy="18326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44" tIns="45522" rIns="91044" bIns="455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21">
              <a:latin typeface="字魂95号-手刻宋" panose="00000500000000000000" pitchFamily="2" charset="-122"/>
              <a:ea typeface="字魂95号-手刻宋" panose="00000500000000000000" pitchFamily="2" charset="-122"/>
              <a:sym typeface="字魂95号-手刻宋" panose="00000500000000000000" pitchFamily="2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3764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7629" y="2127127"/>
            <a:ext cx="94743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Create a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platform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for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couples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to record love, and encourage more people to participate by giving </a:t>
            </a:r>
            <a:r>
              <a:rPr lang="en-US" altLang="zh-CN" sz="2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couple </a:t>
            </a:r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</a:rPr>
              <a:t>NFT avatars. Couples can punch in by playing </a:t>
            </a:r>
            <a:r>
              <a:rPr lang="en-US" altLang="zh-CN" sz="2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Web3 games in order to get avatars.</a:t>
            </a:r>
          </a:p>
          <a:p>
            <a:pPr algn="just"/>
            <a:endParaRPr lang="en-US" altLang="zh-CN" sz="2000" dirty="0" smtClean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More importantly, we let couples </a:t>
            </a:r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</a:rPr>
              <a:t>participate in the process of </a:t>
            </a:r>
            <a:r>
              <a:rPr lang="en-US" altLang="zh-CN" sz="2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minting </a:t>
            </a:r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</a:rPr>
              <a:t>NFT avatars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by integrating the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wallet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address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elements</a:t>
            </a:r>
          </a:p>
          <a:p>
            <a:pPr algn="just"/>
            <a:endParaRPr lang="en-US" altLang="zh-CN" sz="200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In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the future,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couples are allowed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to put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their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NFT avatars on </a:t>
            </a:r>
            <a:r>
              <a:rPr lang="en-US" altLang="zh-CN" sz="2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the </a:t>
            </a:r>
            <a:r>
              <a:rPr lang="en-US" altLang="zh-CN" sz="2000" dirty="0" err="1" smtClean="0">
                <a:solidFill>
                  <a:srgbClr val="C00000"/>
                </a:solidFill>
                <a:latin typeface="Arial Black" panose="020B0A04020102020204" pitchFamily="34" charset="0"/>
              </a:rPr>
              <a:t>Opensea</a:t>
            </a:r>
            <a:r>
              <a:rPr lang="en-US" altLang="zh-CN" sz="2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 platform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. Besides, </a:t>
            </a:r>
            <a:r>
              <a:rPr lang="en-US" altLang="zh-CN" sz="2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enterprises can sell their products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 (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such as diamond rings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or necklace……)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on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Witness. We will give couples who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bought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products on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witness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 exclusive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NFT of the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product.</a:t>
            </a:r>
            <a:endParaRPr lang="zh-CN" altLang="en-US" sz="200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91296" y="716717"/>
            <a:ext cx="5291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Mission of us</a:t>
            </a:r>
            <a:endParaRPr lang="zh-CN" altLang="en-US" sz="6600" b="1" dirty="0">
              <a:solidFill>
                <a:srgbClr val="C0000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39886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66" y="1224104"/>
            <a:ext cx="3567368" cy="35673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25" y="1272866"/>
            <a:ext cx="3518606" cy="35186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29415" y="97485"/>
            <a:ext cx="5476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1. PLAY</a:t>
            </a:r>
            <a:endParaRPr lang="zh-CN" altLang="en-US" sz="5400" b="1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9181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" y="797443"/>
            <a:ext cx="12192492" cy="6060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61311" y="-125887"/>
            <a:ext cx="5476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Web-Play</a:t>
            </a:r>
            <a:endParaRPr lang="zh-CN" altLang="en-US" sz="5400" b="1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20763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672" y="1564761"/>
            <a:ext cx="3263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METADATA</a:t>
            </a:r>
            <a:endParaRPr lang="zh-CN" altLang="en-US" sz="44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75676" y="6111670"/>
            <a:ext cx="5625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 of  Witness</a:t>
            </a:r>
            <a:endParaRPr lang="zh-CN" alt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672" y="3931214"/>
            <a:ext cx="5176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TRANSFORMED</a:t>
            </a:r>
          </a:p>
          <a:p>
            <a:r>
              <a:rPr lang="en-US" altLang="zh-CN" sz="3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443133" y="228536"/>
            <a:ext cx="1837267" cy="448734"/>
          </a:xfrm>
          <a:prstGeom prst="roundRect">
            <a:avLst>
              <a:gd name="adj" fmla="val 3742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 Wallet</a:t>
            </a:r>
            <a:endParaRPr lang="zh-CN" altLang="en-US" sz="1600" b="1" dirty="0">
              <a:solidFill>
                <a:srgbClr val="FFFF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838266" y="228536"/>
            <a:ext cx="1837267" cy="448734"/>
          </a:xfrm>
          <a:prstGeom prst="roundRect">
            <a:avLst>
              <a:gd name="adj" fmla="val 3742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 to earn</a:t>
            </a:r>
            <a:endParaRPr lang="zh-CN" altLang="en-US" sz="1600" b="1" dirty="0">
              <a:solidFill>
                <a:srgbClr val="FFFF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8415117" y="354030"/>
            <a:ext cx="1288432" cy="17955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61833" y="1791450"/>
            <a:ext cx="8530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Arial Black" panose="020B0A04020102020204" pitchFamily="34" charset="0"/>
              </a:rPr>
              <a:t>0x  </a:t>
            </a:r>
            <a:r>
              <a:rPr lang="en-US" altLang="zh-CN" sz="2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AE16D9</a:t>
            </a:r>
            <a:r>
              <a:rPr lang="en-US" altLang="zh-CN" sz="2000" dirty="0" smtClean="0">
                <a:latin typeface="Arial Black" panose="020B0A04020102020204" pitchFamily="34" charset="0"/>
              </a:rPr>
              <a:t>  </a:t>
            </a:r>
            <a:r>
              <a:rPr lang="en-US" altLang="zh-CN" sz="2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E58C63</a:t>
            </a:r>
            <a:r>
              <a:rPr lang="en-US" altLang="zh-CN" sz="2000" dirty="0" smtClean="0">
                <a:latin typeface="Arial Black" panose="020B0A04020102020204" pitchFamily="34" charset="0"/>
              </a:rPr>
              <a:t>  </a:t>
            </a:r>
            <a:r>
              <a:rPr lang="en-US" altLang="zh-CN" sz="2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CF274E</a:t>
            </a:r>
            <a:r>
              <a:rPr lang="en-US" altLang="zh-CN" sz="2000" dirty="0" smtClean="0">
                <a:latin typeface="Arial Black" panose="020B0A04020102020204" pitchFamily="34" charset="0"/>
              </a:rPr>
              <a:t>  30B06CB7C9C5367C3229C9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61832" y="4069713"/>
            <a:ext cx="8530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Arial Black" panose="020B0A04020102020204" pitchFamily="34" charset="0"/>
              </a:rPr>
              <a:t>0x  </a:t>
            </a:r>
            <a:r>
              <a:rPr lang="en-US" altLang="zh-CN" sz="2000" dirty="0" smtClean="0">
                <a:solidFill>
                  <a:srgbClr val="AE16D9"/>
                </a:solidFill>
                <a:latin typeface="Arial Black" panose="020B0A04020102020204" pitchFamily="34" charset="0"/>
              </a:rPr>
              <a:t>AE16D9</a:t>
            </a:r>
            <a:r>
              <a:rPr lang="en-US" altLang="zh-CN" sz="2000" dirty="0" smtClean="0">
                <a:latin typeface="Arial Black" panose="020B0A04020102020204" pitchFamily="34" charset="0"/>
              </a:rPr>
              <a:t>  </a:t>
            </a:r>
            <a:r>
              <a:rPr lang="en-US" altLang="zh-CN" sz="2000" dirty="0" smtClean="0">
                <a:solidFill>
                  <a:srgbClr val="E58C63"/>
                </a:solidFill>
                <a:latin typeface="Arial Black" panose="020B0A04020102020204" pitchFamily="34" charset="0"/>
              </a:rPr>
              <a:t>E58C63</a:t>
            </a:r>
            <a:r>
              <a:rPr lang="en-US" altLang="zh-CN" sz="2000" dirty="0" smtClean="0">
                <a:latin typeface="Arial Black" panose="020B0A04020102020204" pitchFamily="34" charset="0"/>
              </a:rPr>
              <a:t>  </a:t>
            </a:r>
            <a:r>
              <a:rPr lang="en-US" altLang="zh-CN" sz="2000" dirty="0" smtClean="0">
                <a:solidFill>
                  <a:srgbClr val="CF274E"/>
                </a:solidFill>
                <a:latin typeface="Arial Black" panose="020B0A04020102020204" pitchFamily="34" charset="0"/>
              </a:rPr>
              <a:t>CF274E</a:t>
            </a:r>
            <a:r>
              <a:rPr lang="en-US" altLang="zh-CN" sz="2000" dirty="0" smtClean="0">
                <a:latin typeface="Arial Black" panose="020B0A04020102020204" pitchFamily="34" charset="0"/>
              </a:rPr>
              <a:t>  30B06CB7C9C5367C3229C9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04829" y="5573061"/>
            <a:ext cx="8530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Decoding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the address, </a:t>
            </a:r>
            <a:r>
              <a:rPr lang="en-US" altLang="zh-CN" sz="20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to 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obtain the corresponding RGB value, so as to give color to the NFT</a:t>
            </a:r>
            <a:endParaRPr lang="zh-CN" altLang="en-US" sz="200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44068" y="1616346"/>
            <a:ext cx="1219200" cy="666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759976" y="2952387"/>
            <a:ext cx="89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E50000"/>
                </a:solidFill>
                <a:latin typeface="Arial Black" panose="020B0A04020102020204" pitchFamily="34" charset="0"/>
              </a:rPr>
              <a:t>R229</a:t>
            </a:r>
            <a:endParaRPr lang="zh-CN" altLang="en-US" sz="2000" dirty="0">
              <a:solidFill>
                <a:srgbClr val="E50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76558" y="2952387"/>
            <a:ext cx="986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8C00"/>
                </a:solidFill>
                <a:latin typeface="Arial Black" panose="020B0A04020102020204" pitchFamily="34" charset="0"/>
              </a:rPr>
              <a:t>G140</a:t>
            </a:r>
            <a:endParaRPr lang="zh-CN" altLang="en-US" sz="2000" dirty="0">
              <a:solidFill>
                <a:srgbClr val="008C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63268" y="2952387"/>
            <a:ext cx="89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63"/>
                </a:solidFill>
                <a:latin typeface="Arial Black" panose="020B0A04020102020204" pitchFamily="34" charset="0"/>
              </a:rPr>
              <a:t>B99</a:t>
            </a:r>
            <a:endParaRPr lang="zh-CN" altLang="en-US" sz="2000" dirty="0">
              <a:solidFill>
                <a:srgbClr val="000063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5307851" y="2191560"/>
            <a:ext cx="368707" cy="6786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6032329" y="2191560"/>
            <a:ext cx="4404" cy="7172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443133" y="2172272"/>
            <a:ext cx="423334" cy="7048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5" idx="2"/>
          </p:cNvCxnSpPr>
          <p:nvPr/>
        </p:nvCxnSpPr>
        <p:spPr>
          <a:xfrm>
            <a:off x="5205568" y="3352497"/>
            <a:ext cx="553679" cy="717216"/>
          </a:xfrm>
          <a:prstGeom prst="straightConnector1">
            <a:avLst/>
          </a:prstGeom>
          <a:ln w="38100">
            <a:solidFill>
              <a:srgbClr val="E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6036649" y="3381314"/>
            <a:ext cx="84" cy="688399"/>
          </a:xfrm>
          <a:prstGeom prst="straightConnector1">
            <a:avLst/>
          </a:prstGeom>
          <a:ln w="38100">
            <a:solidFill>
              <a:srgbClr val="008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6333068" y="3352497"/>
            <a:ext cx="533399" cy="717216"/>
          </a:xfrm>
          <a:prstGeom prst="straightConnector1">
            <a:avLst/>
          </a:prstGeom>
          <a:ln w="38100">
            <a:solidFill>
              <a:srgbClr val="0000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64356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4" y="1320474"/>
            <a:ext cx="3445608" cy="34456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41" y="1277489"/>
            <a:ext cx="3513185" cy="35131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58343" y="1320474"/>
            <a:ext cx="2917323" cy="1042332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50744" y="3851518"/>
            <a:ext cx="3276854" cy="1042332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69218" y="3141133"/>
            <a:ext cx="2917323" cy="651233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00503" y="1311847"/>
            <a:ext cx="2917323" cy="1042332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595905" y="3842891"/>
            <a:ext cx="3276854" cy="1042332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45210" y="3132506"/>
            <a:ext cx="2917323" cy="651233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71064" y="1428701"/>
            <a:ext cx="1211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chemeClr val="accent1">
                    <a:lumMod val="50000"/>
                  </a:schemeClr>
                </a:solidFill>
              </a:rPr>
              <a:t>Hair</a:t>
            </a:r>
            <a:endParaRPr lang="zh-CN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3786" y="2502127"/>
            <a:ext cx="1334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chemeClr val="accent1">
                    <a:lumMod val="50000"/>
                  </a:schemeClr>
                </a:solidFill>
              </a:rPr>
              <a:t>Shirt</a:t>
            </a:r>
            <a:endParaRPr lang="zh-CN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72296" y="3733800"/>
            <a:ext cx="1323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</a:rPr>
              <a:t>Coat</a:t>
            </a:r>
            <a:endParaRPr lang="zh-CN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58343" y="6357825"/>
            <a:ext cx="9558867" cy="2878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58343" y="6357825"/>
            <a:ext cx="5272010" cy="287866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275666" y="5723734"/>
            <a:ext cx="5130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chemeClr val="accent6">
                    <a:lumMod val="75000"/>
                  </a:schemeClr>
                </a:solidFill>
              </a:rPr>
              <a:t>Minting</a:t>
            </a:r>
            <a:r>
              <a:rPr lang="en-US" altLang="zh-CN" sz="3600" b="1" dirty="0">
                <a:solidFill>
                  <a:schemeClr val="accent6">
                    <a:lumMod val="75000"/>
                  </a:schemeClr>
                </a:solidFill>
              </a:rPr>
              <a:t> Avatars</a:t>
            </a:r>
            <a:r>
              <a:rPr lang="en-US" altLang="zh-CN" sz="3600" b="1" dirty="0" smtClean="0">
                <a:solidFill>
                  <a:schemeClr val="accent6">
                    <a:lumMod val="75000"/>
                  </a:schemeClr>
                </a:solidFill>
              </a:rPr>
              <a:t>......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8250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26076" y="6411909"/>
            <a:ext cx="9558867" cy="2878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426075" y="6411909"/>
            <a:ext cx="9558867" cy="287866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189564" y="5765578"/>
            <a:ext cx="2873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chemeClr val="accent6">
                    <a:lumMod val="75000"/>
                  </a:schemeClr>
                </a:solidFill>
              </a:rPr>
              <a:t>Success!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2891" y="5222420"/>
            <a:ext cx="8530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Arial Black" panose="020B0A04020102020204" pitchFamily="34" charset="0"/>
              </a:rPr>
              <a:t>0x  </a:t>
            </a:r>
            <a:r>
              <a:rPr lang="en-US" altLang="zh-CN" sz="2000" dirty="0" smtClean="0">
                <a:solidFill>
                  <a:srgbClr val="AE16D9"/>
                </a:solidFill>
                <a:latin typeface="Arial Black" panose="020B0A04020102020204" pitchFamily="34" charset="0"/>
              </a:rPr>
              <a:t>AE16D9</a:t>
            </a:r>
            <a:r>
              <a:rPr lang="en-US" altLang="zh-CN" sz="2000" dirty="0" smtClean="0">
                <a:latin typeface="Arial Black" panose="020B0A04020102020204" pitchFamily="34" charset="0"/>
              </a:rPr>
              <a:t>  </a:t>
            </a:r>
            <a:r>
              <a:rPr lang="en-US" altLang="zh-CN" sz="2000" dirty="0" smtClean="0">
                <a:solidFill>
                  <a:srgbClr val="E58C63"/>
                </a:solidFill>
                <a:latin typeface="Arial Black" panose="020B0A04020102020204" pitchFamily="34" charset="0"/>
              </a:rPr>
              <a:t>E58C63</a:t>
            </a:r>
            <a:r>
              <a:rPr lang="en-US" altLang="zh-CN" sz="2000" dirty="0" smtClean="0">
                <a:latin typeface="Arial Black" panose="020B0A04020102020204" pitchFamily="34" charset="0"/>
              </a:rPr>
              <a:t>  </a:t>
            </a:r>
            <a:r>
              <a:rPr lang="en-US" altLang="zh-CN" sz="2000" dirty="0" smtClean="0">
                <a:solidFill>
                  <a:srgbClr val="CF274E"/>
                </a:solidFill>
                <a:latin typeface="Arial Black" panose="020B0A04020102020204" pitchFamily="34" charset="0"/>
              </a:rPr>
              <a:t>CF274E</a:t>
            </a:r>
            <a:r>
              <a:rPr lang="en-US" altLang="zh-CN" sz="2000" dirty="0" smtClean="0">
                <a:latin typeface="Arial Black" panose="020B0A04020102020204" pitchFamily="34" charset="0"/>
              </a:rPr>
              <a:t>  30B06CB7C9C5367C3229C9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17801" y="5089340"/>
            <a:ext cx="3725332" cy="666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" b="99750" l="137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97" y="1074550"/>
            <a:ext cx="3491356" cy="34913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" b="100000" l="37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04" y="1074550"/>
            <a:ext cx="3491356" cy="34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73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27" y="1413934"/>
            <a:ext cx="3386665" cy="3386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354667"/>
            <a:ext cx="3445932" cy="3445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35504" r="3230" b="31628"/>
          <a:stretch/>
        </p:blipFill>
        <p:spPr>
          <a:xfrm>
            <a:off x="195764" y="134961"/>
            <a:ext cx="1802751" cy="63380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77829" y="5742394"/>
            <a:ext cx="8530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 Black" panose="020B0A04020102020204" pitchFamily="34" charset="0"/>
              </a:rPr>
              <a:t>If your address is special enough, you can </a:t>
            </a:r>
            <a:r>
              <a:rPr lang="en-US" altLang="zh-C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get </a:t>
            </a:r>
            <a:r>
              <a:rPr lang="en-US" altLang="zh-CN" sz="2400" dirty="0">
                <a:solidFill>
                  <a:srgbClr val="C00000"/>
                </a:solidFill>
                <a:latin typeface="Arial Black" panose="020B0A04020102020204" pitchFamily="34" charset="0"/>
              </a:rPr>
              <a:t>a rare NFT like the </a:t>
            </a:r>
            <a:r>
              <a:rPr lang="en-US" altLang="zh-CN" sz="2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above</a:t>
            </a:r>
            <a:endParaRPr lang="zh-CN" altLang="en-US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81545" y="87418"/>
            <a:ext cx="54765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 smtClean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Something cool~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32326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626">
      <a:dk1>
        <a:srgbClr val="000000"/>
      </a:dk1>
      <a:lt1>
        <a:srgbClr val="2F2F2F"/>
      </a:lt1>
      <a:dk2>
        <a:srgbClr val="44546A"/>
      </a:dk2>
      <a:lt2>
        <a:srgbClr val="E7E6E6"/>
      </a:lt2>
      <a:accent1>
        <a:srgbClr val="F3BEAF"/>
      </a:accent1>
      <a:accent2>
        <a:srgbClr val="CEE6E1"/>
      </a:accent2>
      <a:accent3>
        <a:srgbClr val="F3BEAF"/>
      </a:accent3>
      <a:accent4>
        <a:srgbClr val="CEE6E1"/>
      </a:accent4>
      <a:accent5>
        <a:srgbClr val="F3BEAF"/>
      </a:accent5>
      <a:accent6>
        <a:srgbClr val="CEE6E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321</Words>
  <Application>Microsoft Office PowerPoint</Application>
  <PresentationFormat>宽屏</PresentationFormat>
  <Paragraphs>56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Aharoni</vt:lpstr>
      <vt:lpstr>等线</vt:lpstr>
      <vt:lpstr>等线 Light</vt:lpstr>
      <vt:lpstr>字魂95号-手刻宋</vt:lpstr>
      <vt:lpstr>Algerian</vt:lpstr>
      <vt:lpstr>Arial</vt:lpstr>
      <vt:lpstr>Arial Black</vt:lpstr>
      <vt:lpstr>Berlin Sans FB Demi</vt:lpstr>
      <vt:lpstr>Leelawadee UI Semilight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qwww</dc:creator>
  <cp:lastModifiedBy>Windows User</cp:lastModifiedBy>
  <cp:revision>114</cp:revision>
  <dcterms:created xsi:type="dcterms:W3CDTF">2021-07-12T03:55:32Z</dcterms:created>
  <dcterms:modified xsi:type="dcterms:W3CDTF">2022-01-03T10:58:07Z</dcterms:modified>
</cp:coreProperties>
</file>